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699" r:id="rId5"/>
    <p:sldMasterId id="2147483700" r:id="rId6"/>
    <p:sldMasterId id="2147483701" r:id="rId7"/>
    <p:sldMasterId id="2147483702" r:id="rId8"/>
    <p:sldMasterId id="2147483703" r:id="rId9"/>
    <p:sldMasterId id="2147483704" r:id="rId10"/>
    <p:sldMasterId id="2147483705" r:id="rId11"/>
    <p:sldMasterId id="2147483706" r:id="rId12"/>
    <p:sldMasterId id="2147483707" r:id="rId13"/>
    <p:sldMasterId id="2147483708" r:id="rId14"/>
  </p:sldMasterIdLst>
  <p:notesMasterIdLst>
    <p:notesMasterId r:id="rId38"/>
  </p:notesMasterIdLst>
  <p:sldIdLst>
    <p:sldId id="258" r:id="rId15"/>
    <p:sldId id="302" r:id="rId16"/>
    <p:sldId id="303" r:id="rId17"/>
    <p:sldId id="305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20" r:id="rId30"/>
    <p:sldId id="319" r:id="rId31"/>
    <p:sldId id="321" r:id="rId32"/>
    <p:sldId id="325" r:id="rId33"/>
    <p:sldId id="326" r:id="rId34"/>
    <p:sldId id="328" r:id="rId35"/>
    <p:sldId id="259" r:id="rId36"/>
    <p:sldId id="260" r:id="rId3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D6F1"/>
    <a:srgbClr val="7CC8EC"/>
    <a:srgbClr val="C4E0E2"/>
    <a:srgbClr val="8DBD57"/>
    <a:srgbClr val="F47264"/>
    <a:srgbClr val="F8D35E"/>
    <a:srgbClr val="498C85"/>
    <a:srgbClr val="EF9122"/>
    <a:srgbClr val="CB4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5B345B75-10EC-4D39-9642-7D8D2CE20BAB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9CD96966-2C70-4CF5-BB93-E20038F7E0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649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6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6DF431ED-E149-4FAC-8E59-FEB1F58F495E}" type="slidenum">
              <a:rPr lang="zh-CN" altLang="en-US" sz="1200"/>
              <a:pPr algn="r" eaLnBrk="1" hangingPunct="1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27908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96966-2C70-4CF5-BB93-E20038F7E072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00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96966-2C70-4CF5-BB93-E20038F7E072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78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96966-2C70-4CF5-BB93-E20038F7E072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997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96966-2C70-4CF5-BB93-E20038F7E072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93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60FE9-2C5F-4510-97DB-B1AFB7930629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8903-1AD8-4FE0-81BF-BA9A45C873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F55F8-E19B-4D75-AB65-B62C0A7ADF94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3412-5164-4AB4-BFE5-4C0C0DC9D4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309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D1AF5-8E85-43FE-AE6A-C0049E306D6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7795"/>
      </p:ext>
    </p:extLst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F564E-3FFE-4001-B57F-43EAE54FDE5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64637"/>
      </p:ext>
    </p:extLst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4BB9-8578-448E-A766-CFE39918899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82532"/>
      </p:ext>
    </p:extLst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336DF-46CF-4982-A023-AA1FFFC7449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55139"/>
      </p:ext>
    </p:extLst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8578-08FD-48BB-92C7-10BFC51B56A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55383"/>
      </p:ext>
    </p:extLst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02D6-272A-4CA1-A5F6-8989B5DDA38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35462"/>
      </p:ext>
    </p:extLst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7A56E-6E40-4760-A5B4-E7757478B8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94522"/>
      </p:ext>
    </p:extLst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A936-D7DF-4B45-964C-2CE7EA3FA54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87509"/>
      </p:ext>
    </p:extLst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F02F-2258-4362-ADB9-8DA7B612DEA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59600"/>
      </p:ext>
    </p:extLst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B4CB5-A864-4C29-AA8B-B8EA0C5E5B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00431"/>
      </p:ext>
    </p:extLst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9E02-FDF2-4B41-8B1D-24F79E503E9C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9305-EE23-4242-88A4-FA16D123B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0670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4937-E2C6-4F36-9959-B5FFBAEABD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35851"/>
      </p:ext>
    </p:extLst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99D6E-D0D3-496B-A3E1-2C8D0984338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60652"/>
      </p:ext>
    </p:extLst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8F44-3525-40DE-8DBA-C36DB1C73DB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51955"/>
      </p:ext>
    </p:extLst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389BB-47A7-4C15-B92E-7F988F8A33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11884"/>
      </p:ext>
    </p:extLst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EC13-3DC5-40C7-9FF2-48DC78CED02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11550"/>
      </p:ext>
    </p:extLst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C86EE-FC05-4172-84A3-ABFDF0F5157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1003"/>
      </p:ext>
    </p:extLst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A8182-1038-4F2B-83F3-CD6B8CE15C1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53603"/>
      </p:ext>
    </p:extLst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72BFD-F914-40D6-B306-9CE815EFAC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99422"/>
      </p:ext>
    </p:extLst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EF6EE-B0CF-4A13-AB6A-3CF6A606643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87202"/>
      </p:ext>
    </p:extLst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5153A-B925-4456-9CAB-82226B76CCD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68624"/>
      </p:ext>
    </p:extLst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7EE7-3794-4541-9A74-2939427C9F5A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CFBB-7CB5-4F8F-91D1-2A62EEBF39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4775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BDAC7-1DDC-4DEC-856D-E0EB28D4E73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35730"/>
      </p:ext>
    </p:extLst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D146-4A1F-4F8E-A422-609A483C298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30319"/>
      </p:ext>
    </p:extLst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FBE0-CFB3-42A9-8EAC-C2A48FA7E29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12572"/>
      </p:ext>
    </p:extLst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17E5-CC4F-4AE7-A020-D4CC8B9392F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051"/>
      </p:ext>
    </p:extLst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B3F8-2D8E-42BD-8EF3-0EE50E7E1B3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5431"/>
      </p:ext>
    </p:extLst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4A105-439D-463E-9BAD-8272D5C8F2E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21518"/>
      </p:ext>
    </p:extLst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C2974-ECA8-4CF4-A8F6-61009C2CEEE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38543"/>
      </p:ext>
    </p:extLst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41677-D465-4042-8E15-CD1BCEB23C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91576"/>
      </p:ext>
    </p:extLst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38DDB-4B7C-4F3A-B538-059F8929899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10883"/>
      </p:ext>
    </p:extLst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4B177-0E6E-4CD4-B898-3105B96386D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25627"/>
      </p:ext>
    </p:extLst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EC59-F6D6-46AC-9383-0B5EF6A0FD7E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90896-8A7F-4ED0-B316-AA05098C0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9771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9DF59-6D82-4678-9522-FB3ACDF0C1C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04910"/>
      </p:ext>
    </p:extLst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8332-0F6F-4137-8693-CFCC0AC7E95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74861"/>
      </p:ext>
    </p:extLst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0415-605B-49DD-AA29-E0AC092E3C2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79094"/>
      </p:ext>
    </p:extLst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DD51-6342-45E2-9E10-C29E60A411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80643"/>
      </p:ext>
    </p:extLst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6715-26EB-49FF-869D-4E092D6FDB9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71416"/>
      </p:ext>
    </p:extLst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8CB6A-D7FE-4241-ABB6-37C5E206029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1714"/>
      </p:ext>
    </p:extLst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5E50-8056-423C-B79A-C5DDC1A7A38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202"/>
      </p:ext>
    </p:extLst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C7B43-D0D2-4A6F-978A-BC8AA49A032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26982"/>
      </p:ext>
    </p:extLst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F80C-BCB2-4E50-A63C-FA17F4A53E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80490"/>
      </p:ext>
    </p:extLst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63F6-44B5-4EB3-A5FE-89372860201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65202"/>
      </p:ext>
    </p:extLst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FAC37-12DB-4C50-B370-35883167C3F0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7A413-1B1A-418E-8FD3-71F10536D6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5539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89F6B-4FBD-409A-A010-31AFF23038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08573"/>
      </p:ext>
    </p:extLst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ABC79-F0C2-4F74-9AED-3CABDB0EE3A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07122"/>
      </p:ext>
    </p:extLst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2052-89D6-466F-B41B-0306A67A1A6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58503"/>
      </p:ext>
    </p:extLst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FA2F-D657-4442-8FC0-510D8DC3469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07056"/>
      </p:ext>
    </p:extLst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49E9-EE9F-4255-AB3D-BD40471BCD4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59801"/>
      </p:ext>
    </p:extLst>
  </p:cSld>
  <p:clrMapOvr>
    <a:masterClrMapping/>
  </p:clrMapOvr>
  <p:transition spd="slow" advClick="0" advTm="3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1F2B6-CD2A-4EF8-8198-9750EE4DAC1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7071"/>
      </p:ext>
    </p:extLst>
  </p:cSld>
  <p:clrMapOvr>
    <a:masterClrMapping/>
  </p:clrMapOvr>
  <p:transition spd="slow" advClick="0" advTm="3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A894C-8FA5-4607-9199-3D4FB8B5B58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1275"/>
      </p:ext>
    </p:extLst>
  </p:cSld>
  <p:clrMapOvr>
    <a:masterClrMapping/>
  </p:clrMapOvr>
  <p:transition spd="slow" advClick="0" advTm="3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8683-6F86-434D-90CF-60DB44406AC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63550"/>
      </p:ext>
    </p:extLst>
  </p:cSld>
  <p:clrMapOvr>
    <a:masterClrMapping/>
  </p:clrMapOvr>
  <p:transition spd="slow" advClick="0" advTm="3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E3C5-BE2A-4F90-BDEC-291DBDED40B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80694"/>
      </p:ext>
    </p:extLst>
  </p:cSld>
  <p:clrMapOvr>
    <a:masterClrMapping/>
  </p:clrMapOvr>
  <p:transition spd="slow" advClick="0" advTm="3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A5C66-064C-4170-AB2B-B5C21E67BD1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3639"/>
      </p:ext>
    </p:extLst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4C46-1836-49C1-83DA-967988825A37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DDEA-D2EE-43CF-A8A9-AC2EC0EB47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1816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689A4-2EA5-4A98-ADEC-06527DC0F79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57916"/>
      </p:ext>
    </p:extLst>
  </p:cSld>
  <p:clrMapOvr>
    <a:masterClrMapping/>
  </p:clrMapOvr>
  <p:transition spd="slow" advClick="0" advTm="3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8CAD-A8D2-4872-8710-1B07F4412AF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02361"/>
      </p:ext>
    </p:extLst>
  </p:cSld>
  <p:clrMapOvr>
    <a:masterClrMapping/>
  </p:clrMapOvr>
  <p:transition spd="slow" advClick="0" advTm="3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9C80-250A-491D-AEED-8FCAC589DF5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24686"/>
      </p:ext>
    </p:extLst>
  </p:cSld>
  <p:clrMapOvr>
    <a:masterClrMapping/>
  </p:clrMapOvr>
  <p:transition spd="slow" advClick="0" advTm="3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E85F-7F2A-4AFD-A7DB-8F2AE069828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3162"/>
      </p:ext>
    </p:extLst>
  </p:cSld>
  <p:clrMapOvr>
    <a:masterClrMapping/>
  </p:clrMapOvr>
  <p:transition spd="slow" advClick="0" advTm="3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1571C-2517-46E1-A462-137BF98F95C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61108"/>
      </p:ext>
    </p:extLst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93F2-AD47-4F5D-B4F3-6BE95248D751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0485-E91D-42FF-AC22-6847363849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666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7935-BB6C-4C2C-BDA7-089DAFEB5A20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097C-7122-4E88-8E14-1EBA0B779A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527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6393D-2490-4A82-9FA8-A3AD279D09AA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86EB8-CD2B-4FD0-A2C4-BFB1251ECD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423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39968-7436-4111-9198-C60A934EB229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E208-7318-4D49-B19D-06C14A0BD0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20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43E38-A8E3-4BEE-9F12-C4E72762BD0D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2D23-EC45-4252-B22A-2126451AAC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271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20F8-2296-483E-8566-E8C200354D48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BAC9-0164-442B-B3D2-C2A9CAE4DF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764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36F14-EFC7-4319-9188-086AA30C213B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6962-C225-4C9A-88B5-0A5C636D9F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66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47D7E-037D-460C-A5A4-2D9B48D24932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30EE-DA84-4D7C-AE68-900482D1B2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71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C2F67-4414-4FC0-8A51-DB1611D4E85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92417"/>
      </p:ext>
    </p:extLst>
  </p:cSld>
  <p:clrMapOvr>
    <a:masterClrMapping/>
  </p:clrMapOvr>
  <p:transition spd="slow"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88A34-B851-45D5-B21B-8B3DEFDD973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01208"/>
      </p:ext>
    </p:extLst>
  </p:cSld>
  <p:clrMapOvr>
    <a:masterClrMapping/>
  </p:clrMapOvr>
  <p:transition spd="slow"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D5DC-078A-4AFC-9824-160227B7E5A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87736"/>
      </p:ext>
    </p:extLst>
  </p:cSld>
  <p:clrMapOvr>
    <a:masterClrMapping/>
  </p:clrMapOvr>
  <p:transition spd="slow"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B958B-E0C4-42E0-A378-C8D7023FBE6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84517"/>
      </p:ext>
    </p:extLst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64AE7-3C27-4FA0-8AAA-5CF0EF84922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63636"/>
      </p:ext>
    </p:extLst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E74F-FF86-4B13-A5BD-F179CD826B9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12316"/>
      </p:ext>
    </p:extLst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ACBDE-E20F-45A3-BBBC-BD2F7801524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84216"/>
      </p:ext>
    </p:extLst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C608-54A9-42B6-9E03-C9D5675B7CB8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F9CA-FD22-4BD7-9F64-46297716B1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06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3379-9C42-4C4C-B8F3-1B6511D4EFF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93744"/>
      </p:ext>
    </p:extLst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0DC12-215F-4630-8131-5D4130484CC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32094"/>
      </p:ext>
    </p:extLst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809CA-2AD3-4E1D-9C9C-FF6F8BB9208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61978"/>
      </p:ext>
    </p:extLst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1B01-1A85-4E8E-9C76-E70E7111BE9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18157"/>
      </p:ext>
    </p:extLst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13C04-378E-43EF-B727-AEC00B22CF5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15153"/>
      </p:ext>
    </p:extLst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6BEB-5847-4470-A2B5-67558B672E9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39884"/>
      </p:ext>
    </p:extLst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24FE-4224-431E-97FC-7FBCA9FE200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96896"/>
      </p:ext>
    </p:extLst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C045-DD47-4152-B26F-29BCCCFE876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7568"/>
      </p:ext>
    </p:extLst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3DB74-F106-4B62-AD7B-D2AB3CC07D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4204"/>
      </p:ext>
    </p:extLst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8876-0C8A-4E92-B3A6-6B12AA54BCD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31972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23B74-7FF2-4676-B504-2636A9CCBBB1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1A17B-9022-473E-B5C2-9CCFDB89F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72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8FB75-7B33-4384-AEFC-A24D25D8AD5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6851"/>
      </p:ext>
    </p:extLst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9A6B6-DE08-4F14-AE38-EE7C0D548EC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10776"/>
      </p:ext>
    </p:extLst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AB81-B642-4961-BBD0-07249A51932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4100"/>
      </p:ext>
    </p:extLst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5B50-EEA7-4B73-86A3-4FF33ED7ADF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59987"/>
      </p:ext>
    </p:extLst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2F848-2DCA-4B6B-A826-6611287F19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16484"/>
      </p:ext>
    </p:extLst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5657A-428A-4480-B667-4B67F17874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51843"/>
      </p:ext>
    </p:extLst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22BB-6860-4FB3-8A11-F8806EB3D7E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65905"/>
      </p:ext>
    </p:extLst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5848-8C16-49B9-A5B5-2C91596F44E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16995"/>
      </p:ext>
    </p:extLst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F19A4-6837-4479-9B5D-A636AAB587E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0975"/>
      </p:ext>
    </p:extLst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E078-B082-4405-BACD-ABB1E57CB7A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50885"/>
      </p:ext>
    </p:extLst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9BCF-93F2-4516-B81F-2631ED711B6A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B8D51-84DA-41EB-86A9-F44BC01A3F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76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7383-596A-4463-BFB9-8C0395E54E6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57594"/>
      </p:ext>
    </p:extLst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81C10-FB82-4E62-A613-58CBE0BBC18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99765"/>
      </p:ext>
    </p:extLst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37FD-F84E-43A9-AF43-1E3D2382728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03378"/>
      </p:ext>
    </p:extLst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4D86-977A-4729-8DA3-F2EB5E30A0B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44168"/>
      </p:ext>
    </p:extLst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8F41-C877-42B2-957F-C230259E9B7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2193"/>
      </p:ext>
    </p:extLst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8F3A-F15E-4F47-9B9E-3A183CB818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77407"/>
      </p:ext>
    </p:extLst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A7FC-BB82-4AE9-B368-F51A30D2FC2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78223"/>
      </p:ext>
    </p:extLst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AEB0A-112C-4423-BC0D-4BA5BA85C49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5717"/>
      </p:ext>
    </p:extLst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25B5-1C50-42E3-AE23-D1A80BD0B44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36168"/>
      </p:ext>
    </p:extLst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948D-AABC-4632-AC5E-AA7FC7EFBCE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45439"/>
      </p:ext>
    </p:extLst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72D98-D872-4C33-95ED-27119FF18162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D699-5D62-45D8-9D64-B0809B2065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2230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6C2B-02B6-462B-899F-A2F00E0C327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13264"/>
      </p:ext>
    </p:extLst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EA4E-43DD-4F4A-8768-F3A51B145ED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86788"/>
      </p:ext>
    </p:extLst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77CA-F0BE-4B36-958F-856D4F8CFD5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09491"/>
      </p:ext>
    </p:extLst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B75E-17F3-48FB-9592-DD79493C156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31940"/>
      </p:ext>
    </p:extLst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90BB-5188-4726-9CAE-96C667EAF40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36822"/>
      </p:ext>
    </p:extLst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193C-E6C1-4C0C-B48D-D2F38457092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75736"/>
      </p:ext>
    </p:extLst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41A5-CF6E-4D32-9E3B-CAA66C26CEB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02972"/>
      </p:ext>
    </p:extLst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62145-D0A7-43C7-9B35-25B6A82F9DF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15285"/>
      </p:ext>
    </p:extLst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F5687-C472-42AF-AFA1-A670C4B2FB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57736"/>
      </p:ext>
    </p:extLst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3753-A509-4339-869B-16EEFC63908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52460"/>
      </p:ext>
    </p:extLst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A9F3-05BA-4BC2-9965-E0FC694F5C61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DCD1-D677-4AA8-8E92-F5711591EB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531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828C-850A-4076-966C-863558F3833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48825"/>
      </p:ext>
    </p:extLst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F7199-93FB-43D3-BAAA-F3FC087F142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49230"/>
      </p:ext>
    </p:extLst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4944-43DB-4429-98E9-AC84619DC80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73173"/>
      </p:ext>
    </p:extLst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DC317-16C0-4F63-8095-E735F7EBC02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06347"/>
      </p:ext>
    </p:extLst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3049-92E5-42FB-B74B-47DC5998BD4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40902"/>
      </p:ext>
    </p:extLst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5FF8-76E6-4B95-8BD8-F32F36B08B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97131"/>
      </p:ext>
    </p:extLst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DFEE3-1DA6-4370-95F0-F77E55C1209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14578"/>
      </p:ext>
    </p:extLst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360-64DC-4904-B45E-7ECEF7971FD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22420"/>
      </p:ext>
    </p:extLst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44D1-5E9F-4426-84E0-B8EF4ECAF46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26249"/>
      </p:ext>
    </p:extLst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DDFA-B156-4C35-A4CF-EEB14B3E2E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73604"/>
      </p:ext>
    </p:extLst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AEA7-5D36-45E7-B293-0B1809B68629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E84C6-D532-43A1-871D-0F1E6FA79E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7357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764A-9D58-48B2-B82E-67D57E79105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64242"/>
      </p:ext>
    </p:extLst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F5B1-BD6A-4A94-8C4C-EA99088D60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09115"/>
      </p:ext>
    </p:extLst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21C5-408F-4EB6-9089-AF3EBDD10C9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01992"/>
      </p:ext>
    </p:extLst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49D0-78FD-4C9E-B441-424B6435F3D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65591"/>
      </p:ext>
    </p:extLst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A7918-35A8-48D9-90CE-A1BD7FC266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60613"/>
      </p:ext>
    </p:extLst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7C5C4-E477-46A8-B04F-F3B777DE97F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65507"/>
      </p:ext>
    </p:extLst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BF13-C587-4DF9-B7DC-8BBEBB39F21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383"/>
      </p:ext>
    </p:extLst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CD5A-3719-4265-B571-0E18A3F83AF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33236"/>
      </p:ext>
    </p:extLst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D433-8CF3-4898-8053-D34A519DF41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19331"/>
      </p:ext>
    </p:extLst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BAB5-2A92-4072-96C4-78978AAA73B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86613"/>
      </p:ext>
    </p:extLst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25838-2F21-4EAA-BE47-A4830BBEDA20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B0B38-2912-4645-BF8E-939527902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6824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DCA6-D77A-4C8E-B2B3-AE39B69C1E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91861"/>
      </p:ext>
    </p:extLst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CC9D-6D3B-4830-9EE9-338D5FCD15F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30173"/>
      </p:ext>
    </p:extLst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9E36-619B-4389-BD90-8C38CDE9F80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34878"/>
      </p:ext>
    </p:extLst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309D-7B87-4286-8C47-87DD61EE751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59448"/>
      </p:ext>
    </p:extLst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7DE0-C7B7-4EE8-BFBB-B0B064B9A6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02834"/>
      </p:ext>
    </p:extLst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BBA6E-D5FD-48A8-9CC1-A6C008B532C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2652"/>
      </p:ext>
    </p:extLst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4746-4426-4B6E-B760-2C72A3FD65A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98057"/>
      </p:ext>
    </p:extLst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B20F-F646-404D-A556-7C151B53DE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72841"/>
      </p:ext>
    </p:extLst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5B926-CE9C-4B1D-9BCA-459FEE5C37E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4029"/>
      </p:ext>
    </p:extLst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3D402-2CFF-40EE-812B-E30A033DD32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91120"/>
      </p:ext>
    </p:extLst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A48E71-64B4-4E58-9AB1-3EC7584B6C42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491B79-22DE-46FE-9311-42990E605F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D3E107-1FAF-4F57-97E5-F7DEE0997D59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CE1DA8-74F1-4569-B3FB-EC85F68BF28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6C704A-5B23-43A1-97CB-8924E32D39C7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594606-E45E-4AC1-9FA5-A738F094C60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947D38-1BB5-42C6-9BFA-DF2E3481711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86DA59-FBBF-4C59-8F07-FAAD8A72E5F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833AB0-D5F1-48C6-A165-FB5CA992215E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E9726F-A310-4622-818B-78FDEDA782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EBD922-D15B-4086-9D53-EA8677C606C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867837-919E-49CC-BD3F-EF73DEFC9AB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418D23-F757-401F-92A6-F08BC68AD77B}" type="datetimeFigureOut">
              <a:rPr lang="zh-CN" altLang="en-US"/>
              <a:pPr>
                <a:defRPr/>
              </a:pPr>
              <a:t>2020/5/8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0EBD94-B2AB-4CEE-B971-1058FCC40A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BEF41A-503E-42D9-9C80-24FAFF35DE44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0228DF-9BF7-4D16-A5FB-9E8F58864FB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50FFD8-75E3-4207-8330-6DC2EC65212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CB2D9C-FC3A-4DE9-9F46-2D09AC1357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DC1EF2-C59A-4A6A-89CF-14DB689340D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03F898-A6F8-4C27-AF95-668832B43E0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68C660-B9D4-4893-B8C1-4BFC3EA35FFB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3F39AF-D348-4966-865A-89D6D48D6D5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BCFB54-C7EB-4924-8FE8-5137F99652C5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440F35-3F2E-404F-9781-91AF3DD9517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45505E-A964-4EA7-AC09-ED3C45971BFD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3C70A5-F559-4413-87C5-A993173CC44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1F54C5-5A45-4B8A-81E5-F058303FCBA6}" type="datetime1">
              <a:rPr lang="zh-CN" altLang="en-US"/>
              <a:pPr>
                <a:defRPr/>
              </a:pPr>
              <a:t>2020/5/8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C2507E-E883-4FCF-AE27-04840DD3AD1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7169;&#22411;&#30340;&#20248;&#21270;&#19982;&#25512;&#24191;&#8212;&#8212;&#20572;&#36710;&#28857;&#30340;&#36873;&#23450;/&#25968;&#23398;.gg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27169;&#22411;&#30340;&#20248;&#21270;&#19982;&#25512;&#24191;&#8212;&#8212;&#20572;&#36710;&#28857;&#30340;&#36873;&#23450;/&#25968;&#23398;2.ggb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27169;&#22411;&#30340;&#20248;&#21270;&#19982;&#25512;&#24191;&#8212;&#8212;&#20572;&#36710;&#28857;&#30340;&#36873;&#23450;/&#25968;&#23398;2.gg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27169;&#22411;&#30340;&#20248;&#21270;&#19982;&#25512;&#24191;&#8212;&#8212;&#20572;&#36710;&#28857;&#30340;&#36873;&#23450;/&#25968;&#23398;.gg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A1D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文本框 232"/>
          <p:cNvSpPr txBox="1">
            <a:spLocks noChangeArrowheads="1"/>
          </p:cNvSpPr>
          <p:nvPr/>
        </p:nvSpPr>
        <p:spPr bwMode="auto">
          <a:xfrm>
            <a:off x="1327911" y="1263006"/>
            <a:ext cx="9440252" cy="20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CB4C3B"/>
                </a:solidFill>
                <a:latin typeface="方正呐喊体" panose="02010600010101010101" pitchFamily="2" charset="-122"/>
                <a:ea typeface="方正呐喊体" panose="02010600010101010101" pitchFamily="2" charset="-122"/>
              </a:rPr>
              <a:t>数学模型的优化与推广</a:t>
            </a:r>
            <a:endParaRPr lang="en-US" altLang="zh-CN" sz="4400" b="1" dirty="0">
              <a:solidFill>
                <a:srgbClr val="CB4C3B"/>
              </a:solidFill>
              <a:latin typeface="方正呐喊体" panose="02010600010101010101" pitchFamily="2" charset="-122"/>
              <a:ea typeface="方正呐喊体" panose="02010600010101010101" pitchFamily="2" charset="-122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CB4C3B"/>
                </a:solidFill>
                <a:latin typeface="方正呐喊体" panose="02010600010101010101" pitchFamily="2" charset="-122"/>
                <a:ea typeface="方正呐喊体" panose="02010600010101010101" pitchFamily="2" charset="-122"/>
              </a:rPr>
              <a:t>——</a:t>
            </a:r>
            <a:r>
              <a:rPr lang="zh-CN" altLang="en-US" sz="4400" b="1" dirty="0">
                <a:solidFill>
                  <a:srgbClr val="CB4C3B"/>
                </a:solidFill>
                <a:latin typeface="方正呐喊体" panose="02010600010101010101" pitchFamily="2" charset="-122"/>
                <a:ea typeface="方正呐喊体" panose="02010600010101010101" pitchFamily="2" charset="-122"/>
              </a:rPr>
              <a:t>停车点的选定</a:t>
            </a:r>
          </a:p>
        </p:txBody>
      </p:sp>
      <p:grpSp>
        <p:nvGrpSpPr>
          <p:cNvPr id="18434" name="组合 216"/>
          <p:cNvGrpSpPr>
            <a:grpSpLocks/>
          </p:cNvGrpSpPr>
          <p:nvPr/>
        </p:nvGrpSpPr>
        <p:grpSpPr bwMode="auto">
          <a:xfrm>
            <a:off x="-631825" y="5173663"/>
            <a:ext cx="3594100" cy="1730375"/>
            <a:chOff x="0" y="0"/>
            <a:chExt cx="3594101" cy="1730375"/>
          </a:xfrm>
        </p:grpSpPr>
        <p:sp>
          <p:nvSpPr>
            <p:cNvPr id="18538" name="Freeform 59"/>
            <p:cNvSpPr>
              <a:spLocks/>
            </p:cNvSpPr>
            <p:nvPr/>
          </p:nvSpPr>
          <p:spPr bwMode="auto">
            <a:xfrm>
              <a:off x="2824163" y="520700"/>
              <a:ext cx="769938" cy="885825"/>
            </a:xfrm>
            <a:custGeom>
              <a:avLst/>
              <a:gdLst>
                <a:gd name="T0" fmla="*/ 769938 w 485"/>
                <a:gd name="T1" fmla="*/ 806450 h 558"/>
                <a:gd name="T2" fmla="*/ 428625 w 485"/>
                <a:gd name="T3" fmla="*/ 0 h 558"/>
                <a:gd name="T4" fmla="*/ 0 w 485"/>
                <a:gd name="T5" fmla="*/ 671513 h 558"/>
                <a:gd name="T6" fmla="*/ 763588 w 485"/>
                <a:gd name="T7" fmla="*/ 885825 h 558"/>
                <a:gd name="T8" fmla="*/ 769938 w 485"/>
                <a:gd name="T9" fmla="*/ 806450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" h="558">
                  <a:moveTo>
                    <a:pt x="485" y="508"/>
                  </a:moveTo>
                  <a:lnTo>
                    <a:pt x="270" y="0"/>
                  </a:lnTo>
                  <a:lnTo>
                    <a:pt x="0" y="423"/>
                  </a:lnTo>
                  <a:lnTo>
                    <a:pt x="481" y="558"/>
                  </a:lnTo>
                  <a:lnTo>
                    <a:pt x="485" y="508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9" name="Freeform 60"/>
            <p:cNvSpPr>
              <a:spLocks/>
            </p:cNvSpPr>
            <p:nvPr/>
          </p:nvSpPr>
          <p:spPr bwMode="auto">
            <a:xfrm>
              <a:off x="0" y="11112"/>
              <a:ext cx="1447800" cy="1674813"/>
            </a:xfrm>
            <a:custGeom>
              <a:avLst/>
              <a:gdLst>
                <a:gd name="T0" fmla="*/ 0 w 912"/>
                <a:gd name="T1" fmla="*/ 1674813 h 1055"/>
                <a:gd name="T2" fmla="*/ 642938 w 912"/>
                <a:gd name="T3" fmla="*/ 0 h 1055"/>
                <a:gd name="T4" fmla="*/ 1447800 w 912"/>
                <a:gd name="T5" fmla="*/ 1096963 h 1055"/>
                <a:gd name="T6" fmla="*/ 0 w 912"/>
                <a:gd name="T7" fmla="*/ 1674813 h 10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2" h="1055">
                  <a:moveTo>
                    <a:pt x="0" y="1055"/>
                  </a:moveTo>
                  <a:lnTo>
                    <a:pt x="405" y="0"/>
                  </a:lnTo>
                  <a:lnTo>
                    <a:pt x="912" y="691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0" name="Freeform 61"/>
            <p:cNvSpPr>
              <a:spLocks/>
            </p:cNvSpPr>
            <p:nvPr/>
          </p:nvSpPr>
          <p:spPr bwMode="auto">
            <a:xfrm>
              <a:off x="898525" y="301625"/>
              <a:ext cx="1763713" cy="1428750"/>
            </a:xfrm>
            <a:custGeom>
              <a:avLst/>
              <a:gdLst>
                <a:gd name="T0" fmla="*/ 0 w 1111"/>
                <a:gd name="T1" fmla="*/ 1403350 h 900"/>
                <a:gd name="T2" fmla="*/ 868363 w 1111"/>
                <a:gd name="T3" fmla="*/ 0 h 900"/>
                <a:gd name="T4" fmla="*/ 1763713 w 1111"/>
                <a:gd name="T5" fmla="*/ 1428750 h 900"/>
                <a:gd name="T6" fmla="*/ 0 w 1111"/>
                <a:gd name="T7" fmla="*/ 1403350 h 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1" h="900">
                  <a:moveTo>
                    <a:pt x="0" y="884"/>
                  </a:moveTo>
                  <a:lnTo>
                    <a:pt x="547" y="0"/>
                  </a:lnTo>
                  <a:lnTo>
                    <a:pt x="1111" y="900"/>
                  </a:lnTo>
                  <a:lnTo>
                    <a:pt x="0" y="884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1" name="Freeform 62"/>
            <p:cNvSpPr>
              <a:spLocks/>
            </p:cNvSpPr>
            <p:nvPr/>
          </p:nvSpPr>
          <p:spPr bwMode="auto">
            <a:xfrm>
              <a:off x="1920875" y="0"/>
              <a:ext cx="1628775" cy="1406525"/>
            </a:xfrm>
            <a:custGeom>
              <a:avLst/>
              <a:gdLst>
                <a:gd name="T0" fmla="*/ 0 w 1026"/>
                <a:gd name="T1" fmla="*/ 1384300 h 886"/>
                <a:gd name="T2" fmla="*/ 835025 w 1026"/>
                <a:gd name="T3" fmla="*/ 0 h 886"/>
                <a:gd name="T4" fmla="*/ 1628775 w 1026"/>
                <a:gd name="T5" fmla="*/ 1406525 h 886"/>
                <a:gd name="T6" fmla="*/ 0 w 1026"/>
                <a:gd name="T7" fmla="*/ 1384300 h 8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6" h="886">
                  <a:moveTo>
                    <a:pt x="0" y="872"/>
                  </a:moveTo>
                  <a:lnTo>
                    <a:pt x="526" y="0"/>
                  </a:lnTo>
                  <a:lnTo>
                    <a:pt x="1026" y="886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2" name="Freeform 63"/>
            <p:cNvSpPr>
              <a:spLocks/>
            </p:cNvSpPr>
            <p:nvPr/>
          </p:nvSpPr>
          <p:spPr bwMode="auto">
            <a:xfrm>
              <a:off x="642938" y="11112"/>
              <a:ext cx="739775" cy="1447800"/>
            </a:xfrm>
            <a:custGeom>
              <a:avLst/>
              <a:gdLst>
                <a:gd name="T0" fmla="*/ 0 w 197"/>
                <a:gd name="T1" fmla="*/ 0 h 384"/>
                <a:gd name="T2" fmla="*/ 608343 w 197"/>
                <a:gd name="T3" fmla="*/ 1417638 h 384"/>
                <a:gd name="T4" fmla="*/ 739775 w 197"/>
                <a:gd name="T5" fmla="*/ 957659 h 384"/>
                <a:gd name="T6" fmla="*/ 0 w 197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" h="384">
                  <a:moveTo>
                    <a:pt x="0" y="0"/>
                  </a:moveTo>
                  <a:cubicBezTo>
                    <a:pt x="0" y="0"/>
                    <a:pt x="161" y="368"/>
                    <a:pt x="162" y="376"/>
                  </a:cubicBezTo>
                  <a:cubicBezTo>
                    <a:pt x="164" y="384"/>
                    <a:pt x="197" y="254"/>
                    <a:pt x="197" y="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3" name="Freeform 64"/>
            <p:cNvSpPr>
              <a:spLocks/>
            </p:cNvSpPr>
            <p:nvPr/>
          </p:nvSpPr>
          <p:spPr bwMode="auto">
            <a:xfrm>
              <a:off x="1766888" y="301625"/>
              <a:ext cx="409575" cy="1017588"/>
            </a:xfrm>
            <a:custGeom>
              <a:avLst/>
              <a:gdLst>
                <a:gd name="T0" fmla="*/ 0 w 258"/>
                <a:gd name="T1" fmla="*/ 0 h 641"/>
                <a:gd name="T2" fmla="*/ 409575 w 258"/>
                <a:gd name="T3" fmla="*/ 644525 h 641"/>
                <a:gd name="T4" fmla="*/ 192088 w 258"/>
                <a:gd name="T5" fmla="*/ 1017588 h 641"/>
                <a:gd name="T6" fmla="*/ 0 w 258"/>
                <a:gd name="T7" fmla="*/ 0 h 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641">
                  <a:moveTo>
                    <a:pt x="0" y="0"/>
                  </a:moveTo>
                  <a:lnTo>
                    <a:pt x="258" y="406"/>
                  </a:lnTo>
                  <a:lnTo>
                    <a:pt x="121" y="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4" name="Freeform 65"/>
            <p:cNvSpPr>
              <a:spLocks/>
            </p:cNvSpPr>
            <p:nvPr/>
          </p:nvSpPr>
          <p:spPr bwMode="auto">
            <a:xfrm>
              <a:off x="2755900" y="0"/>
              <a:ext cx="387350" cy="1003300"/>
            </a:xfrm>
            <a:custGeom>
              <a:avLst/>
              <a:gdLst>
                <a:gd name="T0" fmla="*/ 0 w 244"/>
                <a:gd name="T1" fmla="*/ 0 h 632"/>
                <a:gd name="T2" fmla="*/ 387350 w 244"/>
                <a:gd name="T3" fmla="*/ 685800 h 632"/>
                <a:gd name="T4" fmla="*/ 200025 w 244"/>
                <a:gd name="T5" fmla="*/ 1003300 h 632"/>
                <a:gd name="T6" fmla="*/ 0 w 244"/>
                <a:gd name="T7" fmla="*/ 0 h 6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" h="632">
                  <a:moveTo>
                    <a:pt x="0" y="0"/>
                  </a:moveTo>
                  <a:lnTo>
                    <a:pt x="244" y="432"/>
                  </a:lnTo>
                  <a:lnTo>
                    <a:pt x="126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5" name="Freeform 66"/>
            <p:cNvSpPr>
              <a:spLocks/>
            </p:cNvSpPr>
            <p:nvPr/>
          </p:nvSpPr>
          <p:spPr bwMode="auto">
            <a:xfrm>
              <a:off x="3252788" y="520700"/>
              <a:ext cx="341313" cy="946150"/>
            </a:xfrm>
            <a:custGeom>
              <a:avLst/>
              <a:gdLst>
                <a:gd name="T0" fmla="*/ 341313 w 215"/>
                <a:gd name="T1" fmla="*/ 806450 h 596"/>
                <a:gd name="T2" fmla="*/ 0 w 215"/>
                <a:gd name="T3" fmla="*/ 0 h 596"/>
                <a:gd name="T4" fmla="*/ 112713 w 215"/>
                <a:gd name="T5" fmla="*/ 946150 h 596"/>
                <a:gd name="T6" fmla="*/ 334963 w 215"/>
                <a:gd name="T7" fmla="*/ 908050 h 596"/>
                <a:gd name="T8" fmla="*/ 341313 w 215"/>
                <a:gd name="T9" fmla="*/ 806450 h 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596">
                  <a:moveTo>
                    <a:pt x="215" y="508"/>
                  </a:moveTo>
                  <a:lnTo>
                    <a:pt x="0" y="0"/>
                  </a:lnTo>
                  <a:lnTo>
                    <a:pt x="71" y="596"/>
                  </a:lnTo>
                  <a:lnTo>
                    <a:pt x="211" y="572"/>
                  </a:lnTo>
                  <a:lnTo>
                    <a:pt x="215" y="508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6" name="Freeform 67"/>
            <p:cNvSpPr>
              <a:spLocks/>
            </p:cNvSpPr>
            <p:nvPr/>
          </p:nvSpPr>
          <p:spPr bwMode="auto">
            <a:xfrm>
              <a:off x="481013" y="161925"/>
              <a:ext cx="431800" cy="320675"/>
            </a:xfrm>
            <a:custGeom>
              <a:avLst/>
              <a:gdLst>
                <a:gd name="T0" fmla="*/ 0 w 272"/>
                <a:gd name="T1" fmla="*/ 266700 h 202"/>
                <a:gd name="T2" fmla="*/ 123825 w 272"/>
                <a:gd name="T3" fmla="*/ 188913 h 202"/>
                <a:gd name="T4" fmla="*/ 214313 w 272"/>
                <a:gd name="T5" fmla="*/ 320675 h 202"/>
                <a:gd name="T6" fmla="*/ 244475 w 272"/>
                <a:gd name="T7" fmla="*/ 176213 h 202"/>
                <a:gd name="T8" fmla="*/ 360363 w 272"/>
                <a:gd name="T9" fmla="*/ 309563 h 202"/>
                <a:gd name="T10" fmla="*/ 330200 w 272"/>
                <a:gd name="T11" fmla="*/ 104775 h 202"/>
                <a:gd name="T12" fmla="*/ 431800 w 272"/>
                <a:gd name="T13" fmla="*/ 188913 h 202"/>
                <a:gd name="T14" fmla="*/ 280988 w 272"/>
                <a:gd name="T15" fmla="*/ 0 h 202"/>
                <a:gd name="T16" fmla="*/ 300038 w 272"/>
                <a:gd name="T17" fmla="*/ 134938 h 202"/>
                <a:gd name="T18" fmla="*/ 209550 w 272"/>
                <a:gd name="T19" fmla="*/ 85725 h 202"/>
                <a:gd name="T20" fmla="*/ 187325 w 272"/>
                <a:gd name="T21" fmla="*/ 184150 h 202"/>
                <a:gd name="T22" fmla="*/ 127000 w 272"/>
                <a:gd name="T23" fmla="*/ 71438 h 202"/>
                <a:gd name="T24" fmla="*/ 66675 w 272"/>
                <a:gd name="T25" fmla="*/ 165100 h 202"/>
                <a:gd name="T26" fmla="*/ 82550 w 272"/>
                <a:gd name="T27" fmla="*/ 44450 h 202"/>
                <a:gd name="T28" fmla="*/ 0 w 272"/>
                <a:gd name="T29" fmla="*/ 266700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202">
                  <a:moveTo>
                    <a:pt x="0" y="168"/>
                  </a:moveTo>
                  <a:lnTo>
                    <a:pt x="78" y="119"/>
                  </a:lnTo>
                  <a:lnTo>
                    <a:pt x="135" y="202"/>
                  </a:lnTo>
                  <a:lnTo>
                    <a:pt x="154" y="111"/>
                  </a:lnTo>
                  <a:lnTo>
                    <a:pt x="227" y="195"/>
                  </a:lnTo>
                  <a:lnTo>
                    <a:pt x="208" y="66"/>
                  </a:lnTo>
                  <a:lnTo>
                    <a:pt x="272" y="119"/>
                  </a:lnTo>
                  <a:lnTo>
                    <a:pt x="177" y="0"/>
                  </a:lnTo>
                  <a:lnTo>
                    <a:pt x="189" y="85"/>
                  </a:lnTo>
                  <a:lnTo>
                    <a:pt x="132" y="54"/>
                  </a:lnTo>
                  <a:lnTo>
                    <a:pt x="118" y="116"/>
                  </a:lnTo>
                  <a:lnTo>
                    <a:pt x="80" y="45"/>
                  </a:lnTo>
                  <a:lnTo>
                    <a:pt x="42" y="104"/>
                  </a:lnTo>
                  <a:lnTo>
                    <a:pt x="52" y="2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7" name="Freeform 68"/>
            <p:cNvSpPr>
              <a:spLocks/>
            </p:cNvSpPr>
            <p:nvPr/>
          </p:nvSpPr>
          <p:spPr bwMode="auto">
            <a:xfrm>
              <a:off x="1593850" y="387350"/>
              <a:ext cx="360363" cy="339725"/>
            </a:xfrm>
            <a:custGeom>
              <a:avLst/>
              <a:gdLst>
                <a:gd name="T0" fmla="*/ 0 w 227"/>
                <a:gd name="T1" fmla="*/ 180975 h 214"/>
                <a:gd name="T2" fmla="*/ 74613 w 227"/>
                <a:gd name="T3" fmla="*/ 147638 h 214"/>
                <a:gd name="T4" fmla="*/ 74613 w 227"/>
                <a:gd name="T5" fmla="*/ 249238 h 214"/>
                <a:gd name="T6" fmla="*/ 173038 w 227"/>
                <a:gd name="T7" fmla="*/ 144463 h 214"/>
                <a:gd name="T8" fmla="*/ 180975 w 227"/>
                <a:gd name="T9" fmla="*/ 339725 h 214"/>
                <a:gd name="T10" fmla="*/ 222250 w 227"/>
                <a:gd name="T11" fmla="*/ 174625 h 214"/>
                <a:gd name="T12" fmla="*/ 312738 w 227"/>
                <a:gd name="T13" fmla="*/ 271463 h 214"/>
                <a:gd name="T14" fmla="*/ 277813 w 227"/>
                <a:gd name="T15" fmla="*/ 150813 h 214"/>
                <a:gd name="T16" fmla="*/ 360363 w 227"/>
                <a:gd name="T17" fmla="*/ 204788 h 214"/>
                <a:gd name="T18" fmla="*/ 252413 w 227"/>
                <a:gd name="T19" fmla="*/ 26988 h 214"/>
                <a:gd name="T20" fmla="*/ 301625 w 227"/>
                <a:gd name="T21" fmla="*/ 128588 h 214"/>
                <a:gd name="T22" fmla="*/ 233363 w 227"/>
                <a:gd name="T23" fmla="*/ 87313 h 214"/>
                <a:gd name="T24" fmla="*/ 233363 w 227"/>
                <a:gd name="T25" fmla="*/ 133350 h 214"/>
                <a:gd name="T26" fmla="*/ 192088 w 227"/>
                <a:gd name="T27" fmla="*/ 65088 h 214"/>
                <a:gd name="T28" fmla="*/ 131763 w 227"/>
                <a:gd name="T29" fmla="*/ 117475 h 214"/>
                <a:gd name="T30" fmla="*/ 115888 w 227"/>
                <a:gd name="T31" fmla="*/ 0 h 214"/>
                <a:gd name="T32" fmla="*/ 0 w 227"/>
                <a:gd name="T33" fmla="*/ 180975 h 2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7" h="214">
                  <a:moveTo>
                    <a:pt x="0" y="114"/>
                  </a:moveTo>
                  <a:lnTo>
                    <a:pt x="47" y="93"/>
                  </a:lnTo>
                  <a:lnTo>
                    <a:pt x="47" y="157"/>
                  </a:lnTo>
                  <a:lnTo>
                    <a:pt x="109" y="91"/>
                  </a:lnTo>
                  <a:lnTo>
                    <a:pt x="114" y="214"/>
                  </a:lnTo>
                  <a:lnTo>
                    <a:pt x="140" y="110"/>
                  </a:lnTo>
                  <a:lnTo>
                    <a:pt x="197" y="171"/>
                  </a:lnTo>
                  <a:lnTo>
                    <a:pt x="175" y="95"/>
                  </a:lnTo>
                  <a:lnTo>
                    <a:pt x="227" y="129"/>
                  </a:lnTo>
                  <a:lnTo>
                    <a:pt x="159" y="17"/>
                  </a:lnTo>
                  <a:lnTo>
                    <a:pt x="190" y="81"/>
                  </a:lnTo>
                  <a:lnTo>
                    <a:pt x="147" y="55"/>
                  </a:lnTo>
                  <a:lnTo>
                    <a:pt x="147" y="84"/>
                  </a:lnTo>
                  <a:lnTo>
                    <a:pt x="121" y="41"/>
                  </a:lnTo>
                  <a:lnTo>
                    <a:pt x="83" y="74"/>
                  </a:lnTo>
                  <a:lnTo>
                    <a:pt x="7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8" name="Freeform 69"/>
            <p:cNvSpPr>
              <a:spLocks/>
            </p:cNvSpPr>
            <p:nvPr/>
          </p:nvSpPr>
          <p:spPr bwMode="auto">
            <a:xfrm>
              <a:off x="2541588" y="101600"/>
              <a:ext cx="458788" cy="381000"/>
            </a:xfrm>
            <a:custGeom>
              <a:avLst/>
              <a:gdLst>
                <a:gd name="T0" fmla="*/ 365125 w 289"/>
                <a:gd name="T1" fmla="*/ 173038 h 240"/>
                <a:gd name="T2" fmla="*/ 458788 w 289"/>
                <a:gd name="T3" fmla="*/ 331788 h 240"/>
                <a:gd name="T4" fmla="*/ 274638 w 289"/>
                <a:gd name="T5" fmla="*/ 211138 h 240"/>
                <a:gd name="T6" fmla="*/ 225425 w 289"/>
                <a:gd name="T7" fmla="*/ 381000 h 240"/>
                <a:gd name="T8" fmla="*/ 187325 w 289"/>
                <a:gd name="T9" fmla="*/ 211138 h 240"/>
                <a:gd name="T10" fmla="*/ 87313 w 289"/>
                <a:gd name="T11" fmla="*/ 339725 h 240"/>
                <a:gd name="T12" fmla="*/ 142875 w 289"/>
                <a:gd name="T13" fmla="*/ 85725 h 240"/>
                <a:gd name="T14" fmla="*/ 0 w 289"/>
                <a:gd name="T15" fmla="*/ 241300 h 240"/>
                <a:gd name="T16" fmla="*/ 146050 w 289"/>
                <a:gd name="T17" fmla="*/ 0 h 240"/>
                <a:gd name="T18" fmla="*/ 176213 w 289"/>
                <a:gd name="T19" fmla="*/ 98425 h 240"/>
                <a:gd name="T20" fmla="*/ 225425 w 289"/>
                <a:gd name="T21" fmla="*/ 82550 h 240"/>
                <a:gd name="T22" fmla="*/ 241300 w 289"/>
                <a:gd name="T23" fmla="*/ 236538 h 240"/>
                <a:gd name="T24" fmla="*/ 247650 w 289"/>
                <a:gd name="T25" fmla="*/ 82550 h 240"/>
                <a:gd name="T26" fmla="*/ 376238 w 289"/>
                <a:gd name="T27" fmla="*/ 219075 h 240"/>
                <a:gd name="T28" fmla="*/ 365125 w 289"/>
                <a:gd name="T29" fmla="*/ 173038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240">
                  <a:moveTo>
                    <a:pt x="230" y="109"/>
                  </a:moveTo>
                  <a:lnTo>
                    <a:pt x="289" y="209"/>
                  </a:lnTo>
                  <a:lnTo>
                    <a:pt x="173" y="133"/>
                  </a:lnTo>
                  <a:lnTo>
                    <a:pt x="142" y="240"/>
                  </a:lnTo>
                  <a:lnTo>
                    <a:pt x="118" y="133"/>
                  </a:lnTo>
                  <a:lnTo>
                    <a:pt x="55" y="214"/>
                  </a:lnTo>
                  <a:lnTo>
                    <a:pt x="90" y="54"/>
                  </a:lnTo>
                  <a:lnTo>
                    <a:pt x="0" y="152"/>
                  </a:lnTo>
                  <a:lnTo>
                    <a:pt x="92" y="0"/>
                  </a:lnTo>
                  <a:lnTo>
                    <a:pt x="111" y="62"/>
                  </a:lnTo>
                  <a:lnTo>
                    <a:pt x="142" y="52"/>
                  </a:lnTo>
                  <a:lnTo>
                    <a:pt x="152" y="149"/>
                  </a:lnTo>
                  <a:lnTo>
                    <a:pt x="156" y="52"/>
                  </a:lnTo>
                  <a:lnTo>
                    <a:pt x="237" y="138"/>
                  </a:lnTo>
                  <a:lnTo>
                    <a:pt x="230" y="109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9" name="Freeform 70"/>
            <p:cNvSpPr>
              <a:spLocks/>
            </p:cNvSpPr>
            <p:nvPr/>
          </p:nvSpPr>
          <p:spPr bwMode="auto">
            <a:xfrm>
              <a:off x="3109913" y="622300"/>
              <a:ext cx="280988" cy="233363"/>
            </a:xfrm>
            <a:custGeom>
              <a:avLst/>
              <a:gdLst>
                <a:gd name="T0" fmla="*/ 74613 w 177"/>
                <a:gd name="T1" fmla="*/ 0 h 147"/>
                <a:gd name="T2" fmla="*/ 0 w 177"/>
                <a:gd name="T3" fmla="*/ 120650 h 147"/>
                <a:gd name="T4" fmla="*/ 90488 w 177"/>
                <a:gd name="T5" fmla="*/ 93663 h 147"/>
                <a:gd name="T6" fmla="*/ 112713 w 177"/>
                <a:gd name="T7" fmla="*/ 233363 h 147"/>
                <a:gd name="T8" fmla="*/ 165100 w 177"/>
                <a:gd name="T9" fmla="*/ 104775 h 147"/>
                <a:gd name="T10" fmla="*/ 280988 w 177"/>
                <a:gd name="T11" fmla="*/ 225425 h 147"/>
                <a:gd name="T12" fmla="*/ 206375 w 177"/>
                <a:gd name="T13" fmla="*/ 49213 h 147"/>
                <a:gd name="T14" fmla="*/ 195263 w 177"/>
                <a:gd name="T15" fmla="*/ 96838 h 147"/>
                <a:gd name="T16" fmla="*/ 150813 w 177"/>
                <a:gd name="T17" fmla="*/ 0 h 147"/>
                <a:gd name="T18" fmla="*/ 120650 w 177"/>
                <a:gd name="T19" fmla="*/ 79375 h 147"/>
                <a:gd name="T20" fmla="*/ 74613 w 177"/>
                <a:gd name="T21" fmla="*/ 0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7" h="147">
                  <a:moveTo>
                    <a:pt x="47" y="0"/>
                  </a:moveTo>
                  <a:lnTo>
                    <a:pt x="0" y="76"/>
                  </a:lnTo>
                  <a:lnTo>
                    <a:pt x="57" y="59"/>
                  </a:lnTo>
                  <a:lnTo>
                    <a:pt x="71" y="147"/>
                  </a:lnTo>
                  <a:lnTo>
                    <a:pt x="104" y="66"/>
                  </a:lnTo>
                  <a:lnTo>
                    <a:pt x="177" y="142"/>
                  </a:lnTo>
                  <a:lnTo>
                    <a:pt x="130" y="31"/>
                  </a:lnTo>
                  <a:lnTo>
                    <a:pt x="123" y="61"/>
                  </a:lnTo>
                  <a:lnTo>
                    <a:pt x="95" y="0"/>
                  </a:lnTo>
                  <a:lnTo>
                    <a:pt x="76" y="5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35" name="矩形 60"/>
          <p:cNvSpPr>
            <a:spLocks noChangeArrowheads="1"/>
          </p:cNvSpPr>
          <p:nvPr/>
        </p:nvSpPr>
        <p:spPr bwMode="auto">
          <a:xfrm>
            <a:off x="0" y="6343650"/>
            <a:ext cx="12192000" cy="514350"/>
          </a:xfrm>
          <a:prstGeom prst="rect">
            <a:avLst/>
          </a:prstGeom>
          <a:solidFill>
            <a:srgbClr val="ABD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8436" name="组合 84"/>
          <p:cNvGrpSpPr>
            <a:grpSpLocks/>
          </p:cNvGrpSpPr>
          <p:nvPr/>
        </p:nvGrpSpPr>
        <p:grpSpPr bwMode="auto">
          <a:xfrm>
            <a:off x="301625" y="5602288"/>
            <a:ext cx="3656013" cy="1084262"/>
            <a:chOff x="0" y="0"/>
            <a:chExt cx="4962526" cy="1471613"/>
          </a:xfrm>
        </p:grpSpPr>
        <p:sp>
          <p:nvSpPr>
            <p:cNvPr id="18518" name="Freeform 47"/>
            <p:cNvSpPr>
              <a:spLocks/>
            </p:cNvSpPr>
            <p:nvPr/>
          </p:nvSpPr>
          <p:spPr bwMode="auto">
            <a:xfrm>
              <a:off x="390525" y="1016000"/>
              <a:ext cx="96838" cy="442913"/>
            </a:xfrm>
            <a:custGeom>
              <a:avLst/>
              <a:gdLst>
                <a:gd name="T0" fmla="*/ 96838 w 41"/>
                <a:gd name="T1" fmla="*/ 421596 h 187"/>
                <a:gd name="T2" fmla="*/ 49600 w 41"/>
                <a:gd name="T3" fmla="*/ 442913 h 187"/>
                <a:gd name="T4" fmla="*/ 49600 w 41"/>
                <a:gd name="T5" fmla="*/ 442913 h 187"/>
                <a:gd name="T6" fmla="*/ 0 w 41"/>
                <a:gd name="T7" fmla="*/ 421596 h 187"/>
                <a:gd name="T8" fmla="*/ 0 w 41"/>
                <a:gd name="T9" fmla="*/ 18948 h 187"/>
                <a:gd name="T10" fmla="*/ 49600 w 41"/>
                <a:gd name="T11" fmla="*/ 0 h 187"/>
                <a:gd name="T12" fmla="*/ 49600 w 41"/>
                <a:gd name="T13" fmla="*/ 0 h 187"/>
                <a:gd name="T14" fmla="*/ 96838 w 41"/>
                <a:gd name="T15" fmla="*/ 18948 h 187"/>
                <a:gd name="T16" fmla="*/ 96838 w 41"/>
                <a:gd name="T17" fmla="*/ 421596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9" name="Freeform 48"/>
            <p:cNvSpPr>
              <a:spLocks/>
            </p:cNvSpPr>
            <p:nvPr/>
          </p:nvSpPr>
          <p:spPr bwMode="auto">
            <a:xfrm>
              <a:off x="0" y="223837"/>
              <a:ext cx="876300" cy="1014413"/>
            </a:xfrm>
            <a:custGeom>
              <a:avLst/>
              <a:gdLst>
                <a:gd name="T0" fmla="*/ 616481 w 371"/>
                <a:gd name="T1" fmla="*/ 718838 h 429"/>
                <a:gd name="T2" fmla="*/ 833784 w 371"/>
                <a:gd name="T3" fmla="*/ 681005 h 429"/>
                <a:gd name="T4" fmla="*/ 581051 w 371"/>
                <a:gd name="T5" fmla="*/ 489472 h 429"/>
                <a:gd name="T6" fmla="*/ 772372 w 371"/>
                <a:gd name="T7" fmla="*/ 435086 h 429"/>
                <a:gd name="T8" fmla="*/ 550345 w 371"/>
                <a:gd name="T9" fmla="*/ 283752 h 429"/>
                <a:gd name="T10" fmla="*/ 642463 w 371"/>
                <a:gd name="T11" fmla="*/ 245918 h 429"/>
                <a:gd name="T12" fmla="*/ 441693 w 371"/>
                <a:gd name="T13" fmla="*/ 0 h 429"/>
                <a:gd name="T14" fmla="*/ 210218 w 371"/>
                <a:gd name="T15" fmla="*/ 243554 h 429"/>
                <a:gd name="T16" fmla="*/ 323593 w 371"/>
                <a:gd name="T17" fmla="*/ 286116 h 429"/>
                <a:gd name="T18" fmla="*/ 103928 w 371"/>
                <a:gd name="T19" fmla="*/ 435086 h 429"/>
                <a:gd name="T20" fmla="*/ 295249 w 371"/>
                <a:gd name="T21" fmla="*/ 489472 h 429"/>
                <a:gd name="T22" fmla="*/ 42516 w 371"/>
                <a:gd name="T23" fmla="*/ 681005 h 429"/>
                <a:gd name="T24" fmla="*/ 259819 w 371"/>
                <a:gd name="T25" fmla="*/ 718838 h 429"/>
                <a:gd name="T26" fmla="*/ 0 w 371"/>
                <a:gd name="T27" fmla="*/ 938746 h 429"/>
                <a:gd name="T28" fmla="*/ 439331 w 371"/>
                <a:gd name="T29" fmla="*/ 1014413 h 429"/>
                <a:gd name="T30" fmla="*/ 876300 w 371"/>
                <a:gd name="T31" fmla="*/ 938746 h 429"/>
                <a:gd name="T32" fmla="*/ 616481 w 371"/>
                <a:gd name="T33" fmla="*/ 718838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0" name="Freeform 49"/>
            <p:cNvSpPr>
              <a:spLocks/>
            </p:cNvSpPr>
            <p:nvPr/>
          </p:nvSpPr>
          <p:spPr bwMode="auto">
            <a:xfrm>
              <a:off x="850900" y="942975"/>
              <a:ext cx="111125" cy="509588"/>
            </a:xfrm>
            <a:custGeom>
              <a:avLst/>
              <a:gdLst>
                <a:gd name="T0" fmla="*/ 111125 w 47"/>
                <a:gd name="T1" fmla="*/ 485886 h 215"/>
                <a:gd name="T2" fmla="*/ 54380 w 47"/>
                <a:gd name="T3" fmla="*/ 509588 h 215"/>
                <a:gd name="T4" fmla="*/ 54380 w 47"/>
                <a:gd name="T5" fmla="*/ 509588 h 215"/>
                <a:gd name="T6" fmla="*/ 0 w 47"/>
                <a:gd name="T7" fmla="*/ 485886 h 215"/>
                <a:gd name="T8" fmla="*/ 0 w 47"/>
                <a:gd name="T9" fmla="*/ 21332 h 215"/>
                <a:gd name="T10" fmla="*/ 54380 w 47"/>
                <a:gd name="T11" fmla="*/ 0 h 215"/>
                <a:gd name="T12" fmla="*/ 54380 w 47"/>
                <a:gd name="T13" fmla="*/ 0 h 215"/>
                <a:gd name="T14" fmla="*/ 111125 w 47"/>
                <a:gd name="T15" fmla="*/ 21332 h 215"/>
                <a:gd name="T16" fmla="*/ 111125 w 47"/>
                <a:gd name="T17" fmla="*/ 485886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1" name="Freeform 50"/>
            <p:cNvSpPr>
              <a:spLocks/>
            </p:cNvSpPr>
            <p:nvPr/>
          </p:nvSpPr>
          <p:spPr bwMode="auto">
            <a:xfrm>
              <a:off x="401638" y="26987"/>
              <a:ext cx="1008063" cy="1171575"/>
            </a:xfrm>
            <a:custGeom>
              <a:avLst/>
              <a:gdLst>
                <a:gd name="T0" fmla="*/ 708241 w 427"/>
                <a:gd name="T1" fmla="*/ 830753 h 495"/>
                <a:gd name="T2" fmla="*/ 960847 w 427"/>
                <a:gd name="T3" fmla="*/ 785784 h 495"/>
                <a:gd name="T4" fmla="*/ 670468 w 427"/>
                <a:gd name="T5" fmla="*/ 565670 h 495"/>
                <a:gd name="T6" fmla="*/ 890023 w 427"/>
                <a:gd name="T7" fmla="*/ 501765 h 495"/>
                <a:gd name="T8" fmla="*/ 635056 w 427"/>
                <a:gd name="T9" fmla="*/ 328988 h 495"/>
                <a:gd name="T10" fmla="*/ 738931 w 427"/>
                <a:gd name="T11" fmla="*/ 284018 h 495"/>
                <a:gd name="T12" fmla="*/ 507573 w 427"/>
                <a:gd name="T13" fmla="*/ 0 h 495"/>
                <a:gd name="T14" fmla="*/ 240802 w 427"/>
                <a:gd name="T15" fmla="*/ 281651 h 495"/>
                <a:gd name="T16" fmla="*/ 370646 w 427"/>
                <a:gd name="T17" fmla="*/ 331355 h 495"/>
                <a:gd name="T18" fmla="*/ 118040 w 427"/>
                <a:gd name="T19" fmla="*/ 501765 h 495"/>
                <a:gd name="T20" fmla="*/ 337595 w 427"/>
                <a:gd name="T21" fmla="*/ 565670 h 495"/>
                <a:gd name="T22" fmla="*/ 47216 w 427"/>
                <a:gd name="T23" fmla="*/ 785784 h 495"/>
                <a:gd name="T24" fmla="*/ 299822 w 427"/>
                <a:gd name="T25" fmla="*/ 830753 h 495"/>
                <a:gd name="T26" fmla="*/ 0 w 427"/>
                <a:gd name="T27" fmla="*/ 1084003 h 495"/>
                <a:gd name="T28" fmla="*/ 505212 w 427"/>
                <a:gd name="T29" fmla="*/ 1171575 h 495"/>
                <a:gd name="T30" fmla="*/ 1008063 w 427"/>
                <a:gd name="T31" fmla="*/ 1084003 h 495"/>
                <a:gd name="T32" fmla="*/ 708241 w 427"/>
                <a:gd name="T33" fmla="*/ 830753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2" name="Freeform 51"/>
            <p:cNvSpPr>
              <a:spLocks/>
            </p:cNvSpPr>
            <p:nvPr/>
          </p:nvSpPr>
          <p:spPr bwMode="auto">
            <a:xfrm>
              <a:off x="1657350" y="958850"/>
              <a:ext cx="85725" cy="395288"/>
            </a:xfrm>
            <a:custGeom>
              <a:avLst/>
              <a:gdLst>
                <a:gd name="T0" fmla="*/ 85725 w 36"/>
                <a:gd name="T1" fmla="*/ 378719 h 167"/>
                <a:gd name="T2" fmla="*/ 42863 w 36"/>
                <a:gd name="T3" fmla="*/ 395288 h 167"/>
                <a:gd name="T4" fmla="*/ 42863 w 36"/>
                <a:gd name="T5" fmla="*/ 395288 h 167"/>
                <a:gd name="T6" fmla="*/ 0 w 36"/>
                <a:gd name="T7" fmla="*/ 378719 h 167"/>
                <a:gd name="T8" fmla="*/ 0 w 36"/>
                <a:gd name="T9" fmla="*/ 18936 h 167"/>
                <a:gd name="T10" fmla="*/ 42863 w 36"/>
                <a:gd name="T11" fmla="*/ 0 h 167"/>
                <a:gd name="T12" fmla="*/ 42863 w 36"/>
                <a:gd name="T13" fmla="*/ 0 h 167"/>
                <a:gd name="T14" fmla="*/ 85725 w 36"/>
                <a:gd name="T15" fmla="*/ 18936 h 167"/>
                <a:gd name="T16" fmla="*/ 85725 w 36"/>
                <a:gd name="T17" fmla="*/ 378719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3" name="Freeform 52"/>
            <p:cNvSpPr>
              <a:spLocks/>
            </p:cNvSpPr>
            <p:nvPr/>
          </p:nvSpPr>
          <p:spPr bwMode="auto">
            <a:xfrm>
              <a:off x="1308100" y="250825"/>
              <a:ext cx="784225" cy="908050"/>
            </a:xfrm>
            <a:custGeom>
              <a:avLst/>
              <a:gdLst>
                <a:gd name="T0" fmla="*/ 550375 w 332"/>
                <a:gd name="T1" fmla="*/ 644881 h 383"/>
                <a:gd name="T2" fmla="*/ 746431 w 332"/>
                <a:gd name="T3" fmla="*/ 609318 h 383"/>
                <a:gd name="T4" fmla="*/ 519667 w 332"/>
                <a:gd name="T5" fmla="*/ 438614 h 383"/>
                <a:gd name="T6" fmla="*/ 689740 w 332"/>
                <a:gd name="T7" fmla="*/ 388826 h 383"/>
                <a:gd name="T8" fmla="*/ 493684 w 332"/>
                <a:gd name="T9" fmla="*/ 253685 h 383"/>
                <a:gd name="T10" fmla="*/ 573996 w 332"/>
                <a:gd name="T11" fmla="*/ 220493 h 383"/>
                <a:gd name="T12" fmla="*/ 394475 w 332"/>
                <a:gd name="T13" fmla="*/ 0 h 383"/>
                <a:gd name="T14" fmla="*/ 188970 w 332"/>
                <a:gd name="T15" fmla="*/ 218122 h 383"/>
                <a:gd name="T16" fmla="*/ 288179 w 332"/>
                <a:gd name="T17" fmla="*/ 256056 h 383"/>
                <a:gd name="T18" fmla="*/ 94485 w 332"/>
                <a:gd name="T19" fmla="*/ 388826 h 383"/>
                <a:gd name="T20" fmla="*/ 264558 w 332"/>
                <a:gd name="T21" fmla="*/ 438614 h 383"/>
                <a:gd name="T22" fmla="*/ 37794 w 332"/>
                <a:gd name="T23" fmla="*/ 609318 h 383"/>
                <a:gd name="T24" fmla="*/ 233850 w 332"/>
                <a:gd name="T25" fmla="*/ 644881 h 383"/>
                <a:gd name="T26" fmla="*/ 0 w 332"/>
                <a:gd name="T27" fmla="*/ 839294 h 383"/>
                <a:gd name="T28" fmla="*/ 394475 w 332"/>
                <a:gd name="T29" fmla="*/ 908050 h 383"/>
                <a:gd name="T30" fmla="*/ 784225 w 332"/>
                <a:gd name="T31" fmla="*/ 839294 h 383"/>
                <a:gd name="T32" fmla="*/ 550375 w 332"/>
                <a:gd name="T33" fmla="*/ 644881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" name="Freeform 53"/>
            <p:cNvSpPr>
              <a:spLocks/>
            </p:cNvSpPr>
            <p:nvPr/>
          </p:nvSpPr>
          <p:spPr bwMode="auto">
            <a:xfrm>
              <a:off x="2043113" y="923925"/>
              <a:ext cx="111125" cy="514350"/>
            </a:xfrm>
            <a:custGeom>
              <a:avLst/>
              <a:gdLst>
                <a:gd name="T0" fmla="*/ 111125 w 47"/>
                <a:gd name="T1" fmla="*/ 493018 h 217"/>
                <a:gd name="T2" fmla="*/ 56745 w 47"/>
                <a:gd name="T3" fmla="*/ 514350 h 217"/>
                <a:gd name="T4" fmla="*/ 56745 w 47"/>
                <a:gd name="T5" fmla="*/ 514350 h 217"/>
                <a:gd name="T6" fmla="*/ 0 w 47"/>
                <a:gd name="T7" fmla="*/ 493018 h 217"/>
                <a:gd name="T8" fmla="*/ 0 w 47"/>
                <a:gd name="T9" fmla="*/ 21332 h 217"/>
                <a:gd name="T10" fmla="*/ 56745 w 47"/>
                <a:gd name="T11" fmla="*/ 0 h 217"/>
                <a:gd name="T12" fmla="*/ 56745 w 47"/>
                <a:gd name="T13" fmla="*/ 0 h 217"/>
                <a:gd name="T14" fmla="*/ 111125 w 47"/>
                <a:gd name="T15" fmla="*/ 21332 h 217"/>
                <a:gd name="T16" fmla="*/ 111125 w 47"/>
                <a:gd name="T17" fmla="*/ 493018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5" name="Freeform 54"/>
            <p:cNvSpPr>
              <a:spLocks/>
            </p:cNvSpPr>
            <p:nvPr/>
          </p:nvSpPr>
          <p:spPr bwMode="auto">
            <a:xfrm>
              <a:off x="1589088" y="0"/>
              <a:ext cx="1020763" cy="1184275"/>
            </a:xfrm>
            <a:custGeom>
              <a:avLst/>
              <a:gdLst>
                <a:gd name="T0" fmla="*/ 718315 w 432"/>
                <a:gd name="T1" fmla="*/ 838467 h 500"/>
                <a:gd name="T2" fmla="*/ 971143 w 432"/>
                <a:gd name="T3" fmla="*/ 793464 h 500"/>
                <a:gd name="T4" fmla="*/ 678146 w 432"/>
                <a:gd name="T5" fmla="*/ 570821 h 500"/>
                <a:gd name="T6" fmla="*/ 900256 w 432"/>
                <a:gd name="T7" fmla="*/ 504501 h 500"/>
                <a:gd name="T8" fmla="*/ 642703 w 432"/>
                <a:gd name="T9" fmla="*/ 329228 h 500"/>
                <a:gd name="T10" fmla="*/ 746669 w 432"/>
                <a:gd name="T11" fmla="*/ 284226 h 500"/>
                <a:gd name="T12" fmla="*/ 512744 w 432"/>
                <a:gd name="T13" fmla="*/ 0 h 500"/>
                <a:gd name="T14" fmla="*/ 245739 w 432"/>
                <a:gd name="T15" fmla="*/ 281857 h 500"/>
                <a:gd name="T16" fmla="*/ 375697 w 432"/>
                <a:gd name="T17" fmla="*/ 333966 h 500"/>
                <a:gd name="T18" fmla="*/ 120507 w 432"/>
                <a:gd name="T19" fmla="*/ 504501 h 500"/>
                <a:gd name="T20" fmla="*/ 342617 w 432"/>
                <a:gd name="T21" fmla="*/ 570821 h 500"/>
                <a:gd name="T22" fmla="*/ 47258 w 432"/>
                <a:gd name="T23" fmla="*/ 793464 h 500"/>
                <a:gd name="T24" fmla="*/ 302448 w 432"/>
                <a:gd name="T25" fmla="*/ 838467 h 500"/>
                <a:gd name="T26" fmla="*/ 0 w 432"/>
                <a:gd name="T27" fmla="*/ 1091902 h 500"/>
                <a:gd name="T28" fmla="*/ 512744 w 432"/>
                <a:gd name="T29" fmla="*/ 1184275 h 500"/>
                <a:gd name="T30" fmla="*/ 1020763 w 432"/>
                <a:gd name="T31" fmla="*/ 1091902 h 500"/>
                <a:gd name="T32" fmla="*/ 718315 w 432"/>
                <a:gd name="T33" fmla="*/ 838467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6" name="Freeform 55"/>
            <p:cNvSpPr>
              <a:spLocks/>
            </p:cNvSpPr>
            <p:nvPr/>
          </p:nvSpPr>
          <p:spPr bwMode="auto">
            <a:xfrm>
              <a:off x="2989263" y="1004887"/>
              <a:ext cx="96838" cy="439738"/>
            </a:xfrm>
            <a:custGeom>
              <a:avLst/>
              <a:gdLst>
                <a:gd name="T0" fmla="*/ 96838 w 41"/>
                <a:gd name="T1" fmla="*/ 420825 h 186"/>
                <a:gd name="T2" fmla="*/ 49600 w 41"/>
                <a:gd name="T3" fmla="*/ 439738 h 186"/>
                <a:gd name="T4" fmla="*/ 49600 w 41"/>
                <a:gd name="T5" fmla="*/ 439738 h 186"/>
                <a:gd name="T6" fmla="*/ 0 w 41"/>
                <a:gd name="T7" fmla="*/ 420825 h 186"/>
                <a:gd name="T8" fmla="*/ 0 w 41"/>
                <a:gd name="T9" fmla="*/ 18913 h 186"/>
                <a:gd name="T10" fmla="*/ 49600 w 41"/>
                <a:gd name="T11" fmla="*/ 0 h 186"/>
                <a:gd name="T12" fmla="*/ 49600 w 41"/>
                <a:gd name="T13" fmla="*/ 0 h 186"/>
                <a:gd name="T14" fmla="*/ 96838 w 41"/>
                <a:gd name="T15" fmla="*/ 18913 h 186"/>
                <a:gd name="T16" fmla="*/ 96838 w 41"/>
                <a:gd name="T17" fmla="*/ 42082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7" name="Freeform 56"/>
            <p:cNvSpPr>
              <a:spLocks/>
            </p:cNvSpPr>
            <p:nvPr/>
          </p:nvSpPr>
          <p:spPr bwMode="auto">
            <a:xfrm>
              <a:off x="2600325" y="214312"/>
              <a:ext cx="876300" cy="1012825"/>
            </a:xfrm>
            <a:custGeom>
              <a:avLst/>
              <a:gdLst>
                <a:gd name="T0" fmla="*/ 616481 w 371"/>
                <a:gd name="T1" fmla="*/ 717023 h 428"/>
                <a:gd name="T2" fmla="*/ 833784 w 371"/>
                <a:gd name="T3" fmla="*/ 679161 h 428"/>
                <a:gd name="T4" fmla="*/ 581051 w 371"/>
                <a:gd name="T5" fmla="*/ 487481 h 428"/>
                <a:gd name="T6" fmla="*/ 772372 w 371"/>
                <a:gd name="T7" fmla="*/ 433054 h 428"/>
                <a:gd name="T8" fmla="*/ 550345 w 371"/>
                <a:gd name="T9" fmla="*/ 281603 h 428"/>
                <a:gd name="T10" fmla="*/ 642463 w 371"/>
                <a:gd name="T11" fmla="*/ 243741 h 428"/>
                <a:gd name="T12" fmla="*/ 441693 w 371"/>
                <a:gd name="T13" fmla="*/ 0 h 428"/>
                <a:gd name="T14" fmla="*/ 210218 w 371"/>
                <a:gd name="T15" fmla="*/ 241374 h 428"/>
                <a:gd name="T16" fmla="*/ 323593 w 371"/>
                <a:gd name="T17" fmla="*/ 283970 h 428"/>
                <a:gd name="T18" fmla="*/ 103928 w 371"/>
                <a:gd name="T19" fmla="*/ 433054 h 428"/>
                <a:gd name="T20" fmla="*/ 295249 w 371"/>
                <a:gd name="T21" fmla="*/ 487481 h 428"/>
                <a:gd name="T22" fmla="*/ 42516 w 371"/>
                <a:gd name="T23" fmla="*/ 679161 h 428"/>
                <a:gd name="T24" fmla="*/ 259819 w 371"/>
                <a:gd name="T25" fmla="*/ 717023 h 428"/>
                <a:gd name="T26" fmla="*/ 0 w 371"/>
                <a:gd name="T27" fmla="*/ 934733 h 428"/>
                <a:gd name="T28" fmla="*/ 439331 w 371"/>
                <a:gd name="T29" fmla="*/ 1012825 h 428"/>
                <a:gd name="T30" fmla="*/ 876300 w 371"/>
                <a:gd name="T31" fmla="*/ 934733 h 428"/>
                <a:gd name="T32" fmla="*/ 616481 w 371"/>
                <a:gd name="T33" fmla="*/ 71702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8" name="Freeform 57"/>
            <p:cNvSpPr>
              <a:spLocks/>
            </p:cNvSpPr>
            <p:nvPr/>
          </p:nvSpPr>
          <p:spPr bwMode="auto">
            <a:xfrm>
              <a:off x="2552700" y="990600"/>
              <a:ext cx="101600" cy="471488"/>
            </a:xfrm>
            <a:custGeom>
              <a:avLst/>
              <a:gdLst>
                <a:gd name="T0" fmla="*/ 101600 w 43"/>
                <a:gd name="T1" fmla="*/ 450164 h 199"/>
                <a:gd name="T2" fmla="*/ 51981 w 43"/>
                <a:gd name="T3" fmla="*/ 471488 h 199"/>
                <a:gd name="T4" fmla="*/ 51981 w 43"/>
                <a:gd name="T5" fmla="*/ 471488 h 199"/>
                <a:gd name="T6" fmla="*/ 0 w 43"/>
                <a:gd name="T7" fmla="*/ 450164 h 199"/>
                <a:gd name="T8" fmla="*/ 0 w 43"/>
                <a:gd name="T9" fmla="*/ 21324 h 199"/>
                <a:gd name="T10" fmla="*/ 51981 w 43"/>
                <a:gd name="T11" fmla="*/ 0 h 199"/>
                <a:gd name="T12" fmla="*/ 51981 w 43"/>
                <a:gd name="T13" fmla="*/ 0 h 199"/>
                <a:gd name="T14" fmla="*/ 101600 w 43"/>
                <a:gd name="T15" fmla="*/ 21324 h 199"/>
                <a:gd name="T16" fmla="*/ 101600 w 43"/>
                <a:gd name="T17" fmla="*/ 450164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9" name="Freeform 58"/>
            <p:cNvSpPr>
              <a:spLocks/>
            </p:cNvSpPr>
            <p:nvPr/>
          </p:nvSpPr>
          <p:spPr bwMode="auto">
            <a:xfrm>
              <a:off x="2136775" y="144462"/>
              <a:ext cx="933450" cy="1084263"/>
            </a:xfrm>
            <a:custGeom>
              <a:avLst/>
              <a:gdLst>
                <a:gd name="T0" fmla="*/ 656960 w 395"/>
                <a:gd name="T1" fmla="*/ 767033 h 458"/>
                <a:gd name="T2" fmla="*/ 890913 w 395"/>
                <a:gd name="T3" fmla="*/ 726788 h 458"/>
                <a:gd name="T4" fmla="*/ 619149 w 395"/>
                <a:gd name="T5" fmla="*/ 523192 h 458"/>
                <a:gd name="T6" fmla="*/ 822381 w 395"/>
                <a:gd name="T7" fmla="*/ 464008 h 458"/>
                <a:gd name="T8" fmla="*/ 588428 w 395"/>
                <a:gd name="T9" fmla="*/ 303025 h 458"/>
                <a:gd name="T10" fmla="*/ 685318 w 395"/>
                <a:gd name="T11" fmla="*/ 262780 h 458"/>
                <a:gd name="T12" fmla="*/ 470270 w 395"/>
                <a:gd name="T13" fmla="*/ 0 h 458"/>
                <a:gd name="T14" fmla="*/ 224501 w 395"/>
                <a:gd name="T15" fmla="*/ 258045 h 458"/>
                <a:gd name="T16" fmla="*/ 345022 w 395"/>
                <a:gd name="T17" fmla="*/ 305393 h 458"/>
                <a:gd name="T18" fmla="*/ 111069 w 395"/>
                <a:gd name="T19" fmla="*/ 464008 h 458"/>
                <a:gd name="T20" fmla="*/ 314301 w 395"/>
                <a:gd name="T21" fmla="*/ 523192 h 458"/>
                <a:gd name="T22" fmla="*/ 44900 w 395"/>
                <a:gd name="T23" fmla="*/ 726788 h 458"/>
                <a:gd name="T24" fmla="*/ 276490 w 395"/>
                <a:gd name="T25" fmla="*/ 767033 h 458"/>
                <a:gd name="T26" fmla="*/ 0 w 395"/>
                <a:gd name="T27" fmla="*/ 1001404 h 458"/>
                <a:gd name="T28" fmla="*/ 467907 w 395"/>
                <a:gd name="T29" fmla="*/ 1084263 h 458"/>
                <a:gd name="T30" fmla="*/ 933450 w 395"/>
                <a:gd name="T31" fmla="*/ 1001404 h 458"/>
                <a:gd name="T32" fmla="*/ 656960 w 395"/>
                <a:gd name="T33" fmla="*/ 767033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0" name="Freeform 59"/>
            <p:cNvSpPr>
              <a:spLocks/>
            </p:cNvSpPr>
            <p:nvPr/>
          </p:nvSpPr>
          <p:spPr bwMode="auto">
            <a:xfrm>
              <a:off x="3430588" y="923925"/>
              <a:ext cx="111125" cy="514350"/>
            </a:xfrm>
            <a:custGeom>
              <a:avLst/>
              <a:gdLst>
                <a:gd name="T0" fmla="*/ 111125 w 47"/>
                <a:gd name="T1" fmla="*/ 493018 h 217"/>
                <a:gd name="T2" fmla="*/ 56745 w 47"/>
                <a:gd name="T3" fmla="*/ 514350 h 217"/>
                <a:gd name="T4" fmla="*/ 56745 w 47"/>
                <a:gd name="T5" fmla="*/ 514350 h 217"/>
                <a:gd name="T6" fmla="*/ 0 w 47"/>
                <a:gd name="T7" fmla="*/ 493018 h 217"/>
                <a:gd name="T8" fmla="*/ 0 w 47"/>
                <a:gd name="T9" fmla="*/ 21332 h 217"/>
                <a:gd name="T10" fmla="*/ 56745 w 47"/>
                <a:gd name="T11" fmla="*/ 0 h 217"/>
                <a:gd name="T12" fmla="*/ 56745 w 47"/>
                <a:gd name="T13" fmla="*/ 0 h 217"/>
                <a:gd name="T14" fmla="*/ 111125 w 47"/>
                <a:gd name="T15" fmla="*/ 21332 h 217"/>
                <a:gd name="T16" fmla="*/ 111125 w 47"/>
                <a:gd name="T17" fmla="*/ 493018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1" name="Freeform 60"/>
            <p:cNvSpPr>
              <a:spLocks/>
            </p:cNvSpPr>
            <p:nvPr/>
          </p:nvSpPr>
          <p:spPr bwMode="auto">
            <a:xfrm>
              <a:off x="2978150" y="0"/>
              <a:ext cx="1019175" cy="1184275"/>
            </a:xfrm>
            <a:custGeom>
              <a:avLst/>
              <a:gdLst>
                <a:gd name="T0" fmla="*/ 717197 w 432"/>
                <a:gd name="T1" fmla="*/ 838467 h 500"/>
                <a:gd name="T2" fmla="*/ 971991 w 432"/>
                <a:gd name="T3" fmla="*/ 793464 h 500"/>
                <a:gd name="T4" fmla="*/ 677091 w 432"/>
                <a:gd name="T5" fmla="*/ 570821 h 500"/>
                <a:gd name="T6" fmla="*/ 898856 w 432"/>
                <a:gd name="T7" fmla="*/ 504501 h 500"/>
                <a:gd name="T8" fmla="*/ 641703 w 432"/>
                <a:gd name="T9" fmla="*/ 329228 h 500"/>
                <a:gd name="T10" fmla="*/ 745508 w 432"/>
                <a:gd name="T11" fmla="*/ 284226 h 500"/>
                <a:gd name="T12" fmla="*/ 511947 w 432"/>
                <a:gd name="T13" fmla="*/ 0 h 500"/>
                <a:gd name="T14" fmla="*/ 245357 w 432"/>
                <a:gd name="T15" fmla="*/ 281857 h 500"/>
                <a:gd name="T16" fmla="*/ 375113 w 432"/>
                <a:gd name="T17" fmla="*/ 333966 h 500"/>
                <a:gd name="T18" fmla="*/ 120319 w 432"/>
                <a:gd name="T19" fmla="*/ 504501 h 500"/>
                <a:gd name="T20" fmla="*/ 342084 w 432"/>
                <a:gd name="T21" fmla="*/ 570821 h 500"/>
                <a:gd name="T22" fmla="*/ 47184 w 432"/>
                <a:gd name="T23" fmla="*/ 793464 h 500"/>
                <a:gd name="T24" fmla="*/ 301978 w 432"/>
                <a:gd name="T25" fmla="*/ 838467 h 500"/>
                <a:gd name="T26" fmla="*/ 0 w 432"/>
                <a:gd name="T27" fmla="*/ 1091902 h 500"/>
                <a:gd name="T28" fmla="*/ 511947 w 432"/>
                <a:gd name="T29" fmla="*/ 1184275 h 500"/>
                <a:gd name="T30" fmla="*/ 1019175 w 432"/>
                <a:gd name="T31" fmla="*/ 1091902 h 500"/>
                <a:gd name="T32" fmla="*/ 717197 w 432"/>
                <a:gd name="T33" fmla="*/ 838467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2" name="Freeform 61"/>
            <p:cNvSpPr>
              <a:spLocks/>
            </p:cNvSpPr>
            <p:nvPr/>
          </p:nvSpPr>
          <p:spPr bwMode="auto">
            <a:xfrm>
              <a:off x="3976688" y="1004887"/>
              <a:ext cx="93663" cy="439738"/>
            </a:xfrm>
            <a:custGeom>
              <a:avLst/>
              <a:gdLst>
                <a:gd name="T0" fmla="*/ 93663 w 40"/>
                <a:gd name="T1" fmla="*/ 420825 h 186"/>
                <a:gd name="T2" fmla="*/ 46832 w 40"/>
                <a:gd name="T3" fmla="*/ 439738 h 186"/>
                <a:gd name="T4" fmla="*/ 46832 w 40"/>
                <a:gd name="T5" fmla="*/ 439738 h 186"/>
                <a:gd name="T6" fmla="*/ 0 w 40"/>
                <a:gd name="T7" fmla="*/ 420825 h 186"/>
                <a:gd name="T8" fmla="*/ 0 w 40"/>
                <a:gd name="T9" fmla="*/ 18913 h 186"/>
                <a:gd name="T10" fmla="*/ 46832 w 40"/>
                <a:gd name="T11" fmla="*/ 0 h 186"/>
                <a:gd name="T12" fmla="*/ 46832 w 40"/>
                <a:gd name="T13" fmla="*/ 0 h 186"/>
                <a:gd name="T14" fmla="*/ 93663 w 40"/>
                <a:gd name="T15" fmla="*/ 18913 h 186"/>
                <a:gd name="T16" fmla="*/ 93663 w 40"/>
                <a:gd name="T17" fmla="*/ 42082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3" name="Freeform 62"/>
            <p:cNvSpPr>
              <a:spLocks/>
            </p:cNvSpPr>
            <p:nvPr/>
          </p:nvSpPr>
          <p:spPr bwMode="auto">
            <a:xfrm>
              <a:off x="3586163" y="214312"/>
              <a:ext cx="876300" cy="1012825"/>
            </a:xfrm>
            <a:custGeom>
              <a:avLst/>
              <a:gdLst>
                <a:gd name="T0" fmla="*/ 616481 w 371"/>
                <a:gd name="T1" fmla="*/ 717023 h 428"/>
                <a:gd name="T2" fmla="*/ 833784 w 371"/>
                <a:gd name="T3" fmla="*/ 679161 h 428"/>
                <a:gd name="T4" fmla="*/ 581051 w 371"/>
                <a:gd name="T5" fmla="*/ 487481 h 428"/>
                <a:gd name="T6" fmla="*/ 772372 w 371"/>
                <a:gd name="T7" fmla="*/ 433054 h 428"/>
                <a:gd name="T8" fmla="*/ 550345 w 371"/>
                <a:gd name="T9" fmla="*/ 281603 h 428"/>
                <a:gd name="T10" fmla="*/ 640101 w 371"/>
                <a:gd name="T11" fmla="*/ 243741 h 428"/>
                <a:gd name="T12" fmla="*/ 441693 w 371"/>
                <a:gd name="T13" fmla="*/ 0 h 428"/>
                <a:gd name="T14" fmla="*/ 210218 w 371"/>
                <a:gd name="T15" fmla="*/ 241374 h 428"/>
                <a:gd name="T16" fmla="*/ 323593 w 371"/>
                <a:gd name="T17" fmla="*/ 283970 h 428"/>
                <a:gd name="T18" fmla="*/ 103928 w 371"/>
                <a:gd name="T19" fmla="*/ 433054 h 428"/>
                <a:gd name="T20" fmla="*/ 295249 w 371"/>
                <a:gd name="T21" fmla="*/ 487481 h 428"/>
                <a:gd name="T22" fmla="*/ 42516 w 371"/>
                <a:gd name="T23" fmla="*/ 679161 h 428"/>
                <a:gd name="T24" fmla="*/ 259819 w 371"/>
                <a:gd name="T25" fmla="*/ 717023 h 428"/>
                <a:gd name="T26" fmla="*/ 0 w 371"/>
                <a:gd name="T27" fmla="*/ 934733 h 428"/>
                <a:gd name="T28" fmla="*/ 439331 w 371"/>
                <a:gd name="T29" fmla="*/ 1012825 h 428"/>
                <a:gd name="T30" fmla="*/ 876300 w 371"/>
                <a:gd name="T31" fmla="*/ 934733 h 428"/>
                <a:gd name="T32" fmla="*/ 616481 w 371"/>
                <a:gd name="T33" fmla="*/ 71702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4" name="Freeform 63"/>
            <p:cNvSpPr>
              <a:spLocks/>
            </p:cNvSpPr>
            <p:nvPr/>
          </p:nvSpPr>
          <p:spPr bwMode="auto">
            <a:xfrm>
              <a:off x="3511550" y="1098550"/>
              <a:ext cx="79375" cy="373063"/>
            </a:xfrm>
            <a:custGeom>
              <a:avLst/>
              <a:gdLst>
                <a:gd name="T0" fmla="*/ 79375 w 34"/>
                <a:gd name="T1" fmla="*/ 356430 h 157"/>
                <a:gd name="T2" fmla="*/ 39688 w 34"/>
                <a:gd name="T3" fmla="*/ 373063 h 157"/>
                <a:gd name="T4" fmla="*/ 39688 w 34"/>
                <a:gd name="T5" fmla="*/ 373063 h 157"/>
                <a:gd name="T6" fmla="*/ 0 w 34"/>
                <a:gd name="T7" fmla="*/ 356430 h 157"/>
                <a:gd name="T8" fmla="*/ 0 w 34"/>
                <a:gd name="T9" fmla="*/ 16633 h 157"/>
                <a:gd name="T10" fmla="*/ 39688 w 34"/>
                <a:gd name="T11" fmla="*/ 0 h 157"/>
                <a:gd name="T12" fmla="*/ 39688 w 34"/>
                <a:gd name="T13" fmla="*/ 0 h 157"/>
                <a:gd name="T14" fmla="*/ 79375 w 34"/>
                <a:gd name="T15" fmla="*/ 16633 h 157"/>
                <a:gd name="T16" fmla="*/ 79375 w 34"/>
                <a:gd name="T17" fmla="*/ 356430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5" name="Freeform 64"/>
            <p:cNvSpPr>
              <a:spLocks/>
            </p:cNvSpPr>
            <p:nvPr/>
          </p:nvSpPr>
          <p:spPr bwMode="auto">
            <a:xfrm>
              <a:off x="3181350" y="428625"/>
              <a:ext cx="738188" cy="857250"/>
            </a:xfrm>
            <a:custGeom>
              <a:avLst/>
              <a:gdLst>
                <a:gd name="T0" fmla="*/ 521213 w 313"/>
                <a:gd name="T1" fmla="*/ 608600 h 362"/>
                <a:gd name="T2" fmla="*/ 702812 w 313"/>
                <a:gd name="T3" fmla="*/ 575447 h 362"/>
                <a:gd name="T4" fmla="*/ 490553 w 313"/>
                <a:gd name="T5" fmla="*/ 414416 h 362"/>
                <a:gd name="T6" fmla="*/ 650926 w 313"/>
                <a:gd name="T7" fmla="*/ 367055 h 362"/>
                <a:gd name="T8" fmla="*/ 464610 w 313"/>
                <a:gd name="T9" fmla="*/ 239177 h 362"/>
                <a:gd name="T10" fmla="*/ 542438 w 313"/>
                <a:gd name="T11" fmla="*/ 208392 h 362"/>
                <a:gd name="T12" fmla="*/ 372632 w 313"/>
                <a:gd name="T13" fmla="*/ 0 h 362"/>
                <a:gd name="T14" fmla="*/ 179241 w 313"/>
                <a:gd name="T15" fmla="*/ 206024 h 362"/>
                <a:gd name="T16" fmla="*/ 273578 w 313"/>
                <a:gd name="T17" fmla="*/ 241546 h 362"/>
                <a:gd name="T18" fmla="*/ 89620 w 313"/>
                <a:gd name="T19" fmla="*/ 367055 h 362"/>
                <a:gd name="T20" fmla="*/ 249993 w 313"/>
                <a:gd name="T21" fmla="*/ 414416 h 362"/>
                <a:gd name="T22" fmla="*/ 35376 w 313"/>
                <a:gd name="T23" fmla="*/ 575447 h 362"/>
                <a:gd name="T24" fmla="*/ 219334 w 313"/>
                <a:gd name="T25" fmla="*/ 608600 h 362"/>
                <a:gd name="T26" fmla="*/ 0 w 313"/>
                <a:gd name="T27" fmla="*/ 793311 h 362"/>
                <a:gd name="T28" fmla="*/ 370273 w 313"/>
                <a:gd name="T29" fmla="*/ 857250 h 362"/>
                <a:gd name="T30" fmla="*/ 738188 w 313"/>
                <a:gd name="T31" fmla="*/ 793311 h 362"/>
                <a:gd name="T32" fmla="*/ 521213 w 313"/>
                <a:gd name="T33" fmla="*/ 608600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6" name="Freeform 65"/>
            <p:cNvSpPr>
              <a:spLocks/>
            </p:cNvSpPr>
            <p:nvPr/>
          </p:nvSpPr>
          <p:spPr bwMode="auto">
            <a:xfrm>
              <a:off x="4424363" y="971550"/>
              <a:ext cx="106363" cy="487363"/>
            </a:xfrm>
            <a:custGeom>
              <a:avLst/>
              <a:gdLst>
                <a:gd name="T0" fmla="*/ 106363 w 45"/>
                <a:gd name="T1" fmla="*/ 466070 h 206"/>
                <a:gd name="T2" fmla="*/ 52000 w 45"/>
                <a:gd name="T3" fmla="*/ 487363 h 206"/>
                <a:gd name="T4" fmla="*/ 52000 w 45"/>
                <a:gd name="T5" fmla="*/ 487363 h 206"/>
                <a:gd name="T6" fmla="*/ 0 w 45"/>
                <a:gd name="T7" fmla="*/ 466070 h 206"/>
                <a:gd name="T8" fmla="*/ 0 w 45"/>
                <a:gd name="T9" fmla="*/ 21293 h 206"/>
                <a:gd name="T10" fmla="*/ 52000 w 45"/>
                <a:gd name="T11" fmla="*/ 0 h 206"/>
                <a:gd name="T12" fmla="*/ 52000 w 45"/>
                <a:gd name="T13" fmla="*/ 0 h 206"/>
                <a:gd name="T14" fmla="*/ 106363 w 45"/>
                <a:gd name="T15" fmla="*/ 21293 h 206"/>
                <a:gd name="T16" fmla="*/ 106363 w 45"/>
                <a:gd name="T17" fmla="*/ 46607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7" name="Freeform 66"/>
            <p:cNvSpPr>
              <a:spLocks/>
            </p:cNvSpPr>
            <p:nvPr/>
          </p:nvSpPr>
          <p:spPr bwMode="auto">
            <a:xfrm>
              <a:off x="3992563" y="93662"/>
              <a:ext cx="969963" cy="1123950"/>
            </a:xfrm>
            <a:custGeom>
              <a:avLst/>
              <a:gdLst>
                <a:gd name="T0" fmla="*/ 682042 w 411"/>
                <a:gd name="T1" fmla="*/ 795047 h 475"/>
                <a:gd name="T2" fmla="*/ 922763 w 411"/>
                <a:gd name="T3" fmla="*/ 754821 h 475"/>
                <a:gd name="T4" fmla="*/ 644282 w 411"/>
                <a:gd name="T5" fmla="*/ 541862 h 475"/>
                <a:gd name="T6" fmla="*/ 854323 w 411"/>
                <a:gd name="T7" fmla="*/ 480341 h 475"/>
                <a:gd name="T8" fmla="*/ 608882 w 411"/>
                <a:gd name="T9" fmla="*/ 314706 h 475"/>
                <a:gd name="T10" fmla="*/ 710362 w 411"/>
                <a:gd name="T11" fmla="*/ 272114 h 475"/>
                <a:gd name="T12" fmla="*/ 488522 w 411"/>
                <a:gd name="T13" fmla="*/ 0 h 475"/>
                <a:gd name="T14" fmla="*/ 233641 w 411"/>
                <a:gd name="T15" fmla="*/ 267382 h 475"/>
                <a:gd name="T16" fmla="*/ 356361 w 411"/>
                <a:gd name="T17" fmla="*/ 317072 h 475"/>
                <a:gd name="T18" fmla="*/ 115640 w 411"/>
                <a:gd name="T19" fmla="*/ 480341 h 475"/>
                <a:gd name="T20" fmla="*/ 325681 w 411"/>
                <a:gd name="T21" fmla="*/ 541862 h 475"/>
                <a:gd name="T22" fmla="*/ 44840 w 411"/>
                <a:gd name="T23" fmla="*/ 754821 h 475"/>
                <a:gd name="T24" fmla="*/ 287921 w 411"/>
                <a:gd name="T25" fmla="*/ 795047 h 475"/>
                <a:gd name="T26" fmla="*/ 0 w 411"/>
                <a:gd name="T27" fmla="*/ 1038766 h 475"/>
                <a:gd name="T28" fmla="*/ 486162 w 411"/>
                <a:gd name="T29" fmla="*/ 1123950 h 475"/>
                <a:gd name="T30" fmla="*/ 969963 w 411"/>
                <a:gd name="T31" fmla="*/ 1038766 h 475"/>
                <a:gd name="T32" fmla="*/ 682042 w 411"/>
                <a:gd name="T33" fmla="*/ 795047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7" name="组合 164"/>
          <p:cNvGrpSpPr>
            <a:grpSpLocks/>
          </p:cNvGrpSpPr>
          <p:nvPr/>
        </p:nvGrpSpPr>
        <p:grpSpPr bwMode="auto">
          <a:xfrm>
            <a:off x="6972102" y="5285582"/>
            <a:ext cx="3077703" cy="1487487"/>
            <a:chOff x="0" y="0"/>
            <a:chExt cx="5212055" cy="3024188"/>
          </a:xfrm>
        </p:grpSpPr>
        <p:sp>
          <p:nvSpPr>
            <p:cNvPr id="18477" name="Freeform 101"/>
            <p:cNvSpPr>
              <a:spLocks/>
            </p:cNvSpPr>
            <p:nvPr/>
          </p:nvSpPr>
          <p:spPr bwMode="auto">
            <a:xfrm>
              <a:off x="4216400" y="1936750"/>
              <a:ext cx="130175" cy="593725"/>
            </a:xfrm>
            <a:custGeom>
              <a:avLst/>
              <a:gdLst>
                <a:gd name="T0" fmla="*/ 130175 w 41"/>
                <a:gd name="T1" fmla="*/ 568188 h 186"/>
                <a:gd name="T2" fmla="*/ 63500 w 41"/>
                <a:gd name="T3" fmla="*/ 593725 h 186"/>
                <a:gd name="T4" fmla="*/ 0 w 41"/>
                <a:gd name="T5" fmla="*/ 568188 h 186"/>
                <a:gd name="T6" fmla="*/ 0 w 41"/>
                <a:gd name="T7" fmla="*/ 25537 h 186"/>
                <a:gd name="T8" fmla="*/ 63500 w 41"/>
                <a:gd name="T9" fmla="*/ 0 h 186"/>
                <a:gd name="T10" fmla="*/ 130175 w 41"/>
                <a:gd name="T11" fmla="*/ 25537 h 186"/>
                <a:gd name="T12" fmla="*/ 130175 w 41"/>
                <a:gd name="T13" fmla="*/ 56818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8" name="Freeform 105"/>
            <p:cNvSpPr>
              <a:spLocks/>
            </p:cNvSpPr>
            <p:nvPr/>
          </p:nvSpPr>
          <p:spPr bwMode="auto">
            <a:xfrm>
              <a:off x="2547938" y="0"/>
              <a:ext cx="103188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1594 w 32"/>
                <a:gd name="T5" fmla="*/ 461963 h 145"/>
                <a:gd name="T6" fmla="*/ 103188 w 32"/>
                <a:gd name="T7" fmla="*/ 410988 h 145"/>
                <a:gd name="T8" fmla="*/ 103188 w 32"/>
                <a:gd name="T9" fmla="*/ 50975 h 145"/>
                <a:gd name="T10" fmla="*/ 51594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8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9" name="Freeform 106"/>
            <p:cNvSpPr>
              <a:spLocks/>
            </p:cNvSpPr>
            <p:nvPr/>
          </p:nvSpPr>
          <p:spPr bwMode="auto">
            <a:xfrm>
              <a:off x="3522663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0" name="Freeform 107"/>
            <p:cNvSpPr>
              <a:spLocks/>
            </p:cNvSpPr>
            <p:nvPr/>
          </p:nvSpPr>
          <p:spPr bwMode="auto">
            <a:xfrm>
              <a:off x="4492625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1" name="Rectangle 108"/>
            <p:cNvSpPr>
              <a:spLocks noChangeArrowheads="1"/>
            </p:cNvSpPr>
            <p:nvPr/>
          </p:nvSpPr>
          <p:spPr bwMode="auto">
            <a:xfrm>
              <a:off x="2600325" y="107950"/>
              <a:ext cx="1943100" cy="762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2" name="Freeform 109"/>
            <p:cNvSpPr>
              <a:spLocks/>
            </p:cNvSpPr>
            <p:nvPr/>
          </p:nvSpPr>
          <p:spPr bwMode="auto">
            <a:xfrm>
              <a:off x="2600325" y="107950"/>
              <a:ext cx="1943100" cy="76200"/>
            </a:xfrm>
            <a:custGeom>
              <a:avLst/>
              <a:gdLst>
                <a:gd name="T0" fmla="*/ 0 w 1224"/>
                <a:gd name="T1" fmla="*/ 76200 h 48"/>
                <a:gd name="T2" fmla="*/ 1943100 w 1224"/>
                <a:gd name="T3" fmla="*/ 76200 h 48"/>
                <a:gd name="T4" fmla="*/ 1943100 w 1224"/>
                <a:gd name="T5" fmla="*/ 0 h 48"/>
                <a:gd name="T6" fmla="*/ 0 w 12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4" h="48">
                  <a:moveTo>
                    <a:pt x="0" y="48"/>
                  </a:moveTo>
                  <a:lnTo>
                    <a:pt x="1224" y="48"/>
                  </a:lnTo>
                  <a:lnTo>
                    <a:pt x="12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3" name="Freeform 110"/>
            <p:cNvSpPr>
              <a:spLocks/>
            </p:cNvSpPr>
            <p:nvPr/>
          </p:nvSpPr>
          <p:spPr bwMode="auto">
            <a:xfrm>
              <a:off x="70142" y="1454393"/>
              <a:ext cx="5141913" cy="1371600"/>
            </a:xfrm>
            <a:custGeom>
              <a:avLst/>
              <a:gdLst>
                <a:gd name="T0" fmla="*/ 531373 w 1616"/>
                <a:gd name="T1" fmla="*/ 0 h 430"/>
                <a:gd name="T2" fmla="*/ 25455 w 1616"/>
                <a:gd name="T3" fmla="*/ 373203 h 430"/>
                <a:gd name="T4" fmla="*/ 0 w 1616"/>
                <a:gd name="T5" fmla="*/ 909084 h 430"/>
                <a:gd name="T6" fmla="*/ 432735 w 1616"/>
                <a:gd name="T7" fmla="*/ 1371600 h 430"/>
                <a:gd name="T8" fmla="*/ 4874635 w 1616"/>
                <a:gd name="T9" fmla="*/ 1371600 h 430"/>
                <a:gd name="T10" fmla="*/ 5132367 w 1616"/>
                <a:gd name="T11" fmla="*/ 1049433 h 430"/>
                <a:gd name="T12" fmla="*/ 5126004 w 1616"/>
                <a:gd name="T13" fmla="*/ 0 h 430"/>
                <a:gd name="T14" fmla="*/ 531373 w 1616"/>
                <a:gd name="T15" fmla="*/ 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6" h="430">
                  <a:moveTo>
                    <a:pt x="167" y="0"/>
                  </a:moveTo>
                  <a:cubicBezTo>
                    <a:pt x="113" y="0"/>
                    <a:pt x="43" y="52"/>
                    <a:pt x="8" y="117"/>
                  </a:cubicBezTo>
                  <a:cubicBezTo>
                    <a:pt x="0" y="209"/>
                    <a:pt x="0" y="257"/>
                    <a:pt x="0" y="285"/>
                  </a:cubicBezTo>
                  <a:cubicBezTo>
                    <a:pt x="0" y="348"/>
                    <a:pt x="43" y="430"/>
                    <a:pt x="136" y="430"/>
                  </a:cubicBezTo>
                  <a:cubicBezTo>
                    <a:pt x="176" y="430"/>
                    <a:pt x="1532" y="430"/>
                    <a:pt x="1532" y="430"/>
                  </a:cubicBezTo>
                  <a:cubicBezTo>
                    <a:pt x="1610" y="430"/>
                    <a:pt x="1613" y="329"/>
                    <a:pt x="1613" y="329"/>
                  </a:cubicBezTo>
                  <a:cubicBezTo>
                    <a:pt x="1613" y="329"/>
                    <a:pt x="1616" y="159"/>
                    <a:pt x="1611" y="0"/>
                  </a:cubicBezTo>
                  <a:cubicBezTo>
                    <a:pt x="1394" y="0"/>
                    <a:pt x="306" y="0"/>
                    <a:pt x="167" y="0"/>
                  </a:cubicBezTo>
                </a:path>
              </a:pathLst>
            </a:custGeom>
            <a:solidFill>
              <a:srgbClr val="BF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4" name="Freeform 111"/>
            <p:cNvSpPr>
              <a:spLocks/>
            </p:cNvSpPr>
            <p:nvPr/>
          </p:nvSpPr>
          <p:spPr bwMode="auto">
            <a:xfrm>
              <a:off x="98425" y="271463"/>
              <a:ext cx="5100638" cy="1582738"/>
            </a:xfrm>
            <a:custGeom>
              <a:avLst/>
              <a:gdLst>
                <a:gd name="T0" fmla="*/ 505927 w 1603"/>
                <a:gd name="T1" fmla="*/ 1210142 h 497"/>
                <a:gd name="T2" fmla="*/ 5100638 w 1603"/>
                <a:gd name="T3" fmla="*/ 1210142 h 497"/>
                <a:gd name="T4" fmla="*/ 5094274 w 1603"/>
                <a:gd name="T5" fmla="*/ 1015882 h 497"/>
                <a:gd name="T6" fmla="*/ 4906540 w 1603"/>
                <a:gd name="T7" fmla="*/ 92353 h 497"/>
                <a:gd name="T8" fmla="*/ 4779263 w 1603"/>
                <a:gd name="T9" fmla="*/ 0 h 497"/>
                <a:gd name="T10" fmla="*/ 989581 w 1603"/>
                <a:gd name="T11" fmla="*/ 0 h 497"/>
                <a:gd name="T12" fmla="*/ 470926 w 1603"/>
                <a:gd name="T13" fmla="*/ 140122 h 497"/>
                <a:gd name="T14" fmla="*/ 28637 w 1603"/>
                <a:gd name="T15" fmla="*/ 1261095 h 497"/>
                <a:gd name="T16" fmla="*/ 0 w 1603"/>
                <a:gd name="T17" fmla="*/ 1582738 h 497"/>
                <a:gd name="T18" fmla="*/ 505927 w 1603"/>
                <a:gd name="T19" fmla="*/ 1210142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3" h="497">
                  <a:moveTo>
                    <a:pt x="159" y="380"/>
                  </a:moveTo>
                  <a:cubicBezTo>
                    <a:pt x="298" y="380"/>
                    <a:pt x="1386" y="380"/>
                    <a:pt x="1603" y="380"/>
                  </a:cubicBezTo>
                  <a:cubicBezTo>
                    <a:pt x="1602" y="359"/>
                    <a:pt x="1602" y="339"/>
                    <a:pt x="1601" y="319"/>
                  </a:cubicBezTo>
                  <a:cubicBezTo>
                    <a:pt x="1592" y="140"/>
                    <a:pt x="1542" y="29"/>
                    <a:pt x="1542" y="29"/>
                  </a:cubicBezTo>
                  <a:cubicBezTo>
                    <a:pt x="1542" y="29"/>
                    <a:pt x="1529" y="0"/>
                    <a:pt x="1502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8" y="0"/>
                    <a:pt x="171" y="22"/>
                    <a:pt x="148" y="44"/>
                  </a:cubicBezTo>
                  <a:cubicBezTo>
                    <a:pt x="125" y="66"/>
                    <a:pt x="32" y="157"/>
                    <a:pt x="9" y="396"/>
                  </a:cubicBezTo>
                  <a:cubicBezTo>
                    <a:pt x="5" y="435"/>
                    <a:pt x="2" y="468"/>
                    <a:pt x="0" y="497"/>
                  </a:cubicBezTo>
                  <a:cubicBezTo>
                    <a:pt x="35" y="432"/>
                    <a:pt x="105" y="380"/>
                    <a:pt x="159" y="38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5" name="Oval 112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6" name="Freeform 113"/>
            <p:cNvSpPr>
              <a:spLocks/>
            </p:cNvSpPr>
            <p:nvPr/>
          </p:nvSpPr>
          <p:spPr bwMode="auto">
            <a:xfrm>
              <a:off x="3500438" y="2163763"/>
              <a:ext cx="855663" cy="860425"/>
            </a:xfrm>
            <a:custGeom>
              <a:avLst/>
              <a:gdLst>
                <a:gd name="T0" fmla="*/ 842939 w 269"/>
                <a:gd name="T1" fmla="*/ 430213 h 270"/>
                <a:gd name="T2" fmla="*/ 830216 w 269"/>
                <a:gd name="T3" fmla="*/ 430213 h 270"/>
                <a:gd name="T4" fmla="*/ 712522 w 269"/>
                <a:gd name="T5" fmla="*/ 713834 h 270"/>
                <a:gd name="T6" fmla="*/ 426241 w 269"/>
                <a:gd name="T7" fmla="*/ 834931 h 270"/>
                <a:gd name="T8" fmla="*/ 143141 w 269"/>
                <a:gd name="T9" fmla="*/ 713834 h 270"/>
                <a:gd name="T10" fmla="*/ 25447 w 269"/>
                <a:gd name="T11" fmla="*/ 430213 h 270"/>
                <a:gd name="T12" fmla="*/ 143141 w 269"/>
                <a:gd name="T13" fmla="*/ 143404 h 270"/>
                <a:gd name="T14" fmla="*/ 426241 w 269"/>
                <a:gd name="T15" fmla="*/ 25494 h 270"/>
                <a:gd name="T16" fmla="*/ 712522 w 269"/>
                <a:gd name="T17" fmla="*/ 143404 h 270"/>
                <a:gd name="T18" fmla="*/ 830216 w 269"/>
                <a:gd name="T19" fmla="*/ 430213 h 270"/>
                <a:gd name="T20" fmla="*/ 842939 w 269"/>
                <a:gd name="T21" fmla="*/ 430213 h 270"/>
                <a:gd name="T22" fmla="*/ 855663 w 269"/>
                <a:gd name="T23" fmla="*/ 430213 h 270"/>
                <a:gd name="T24" fmla="*/ 426241 w 269"/>
                <a:gd name="T25" fmla="*/ 0 h 270"/>
                <a:gd name="T26" fmla="*/ 0 w 269"/>
                <a:gd name="T27" fmla="*/ 430213 h 270"/>
                <a:gd name="T28" fmla="*/ 426241 w 269"/>
                <a:gd name="T29" fmla="*/ 860425 h 270"/>
                <a:gd name="T30" fmla="*/ 855663 w 269"/>
                <a:gd name="T31" fmla="*/ 430213 h 270"/>
                <a:gd name="T32" fmla="*/ 842939 w 269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" h="270">
                  <a:moveTo>
                    <a:pt x="265" y="135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61" y="170"/>
                    <a:pt x="247" y="202"/>
                    <a:pt x="224" y="224"/>
                  </a:cubicBezTo>
                  <a:cubicBezTo>
                    <a:pt x="201" y="247"/>
                    <a:pt x="169" y="262"/>
                    <a:pt x="134" y="262"/>
                  </a:cubicBezTo>
                  <a:cubicBezTo>
                    <a:pt x="99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99" y="8"/>
                    <a:pt x="134" y="8"/>
                  </a:cubicBezTo>
                  <a:cubicBezTo>
                    <a:pt x="169" y="8"/>
                    <a:pt x="201" y="22"/>
                    <a:pt x="224" y="45"/>
                  </a:cubicBezTo>
                  <a:cubicBezTo>
                    <a:pt x="247" y="68"/>
                    <a:pt x="261" y="100"/>
                    <a:pt x="261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269" y="61"/>
                    <a:pt x="209" y="0"/>
                    <a:pt x="134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09"/>
                    <a:pt x="60" y="270"/>
                    <a:pt x="134" y="270"/>
                  </a:cubicBezTo>
                  <a:cubicBezTo>
                    <a:pt x="209" y="270"/>
                    <a:pt x="269" y="209"/>
                    <a:pt x="269" y="135"/>
                  </a:cubicBezTo>
                  <a:lnTo>
                    <a:pt x="26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7" name="Oval 114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8" name="Oval 115"/>
            <p:cNvSpPr>
              <a:spLocks noChangeArrowheads="1"/>
            </p:cNvSpPr>
            <p:nvPr/>
          </p:nvSpPr>
          <p:spPr bwMode="auto">
            <a:xfrm>
              <a:off x="3760788" y="24288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89" name="Rectangle 116"/>
            <p:cNvSpPr>
              <a:spLocks noChangeArrowheads="1"/>
            </p:cNvSpPr>
            <p:nvPr/>
          </p:nvSpPr>
          <p:spPr bwMode="auto">
            <a:xfrm>
              <a:off x="1800225" y="604838"/>
              <a:ext cx="62071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0" name="Freeform 117"/>
            <p:cNvSpPr>
              <a:spLocks/>
            </p:cNvSpPr>
            <p:nvPr/>
          </p:nvSpPr>
          <p:spPr bwMode="auto">
            <a:xfrm>
              <a:off x="1774825" y="579438"/>
              <a:ext cx="671513" cy="669925"/>
            </a:xfrm>
            <a:custGeom>
              <a:avLst/>
              <a:gdLst>
                <a:gd name="T0" fmla="*/ 25400 w 423"/>
                <a:gd name="T1" fmla="*/ 25400 h 422"/>
                <a:gd name="T2" fmla="*/ 25400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0800 w 423"/>
                <a:gd name="T9" fmla="*/ 619125 h 422"/>
                <a:gd name="T10" fmla="*/ 50800 w 423"/>
                <a:gd name="T11" fmla="*/ 25400 h 422"/>
                <a:gd name="T12" fmla="*/ 25400 w 423"/>
                <a:gd name="T13" fmla="*/ 25400 h 422"/>
                <a:gd name="T14" fmla="*/ 25400 w 423"/>
                <a:gd name="T15" fmla="*/ 50800 h 422"/>
                <a:gd name="T16" fmla="*/ 25400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5400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6" y="16"/>
                  </a:moveTo>
                  <a:lnTo>
                    <a:pt x="16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1" name="Rectangle 118"/>
            <p:cNvSpPr>
              <a:spLocks noChangeArrowheads="1"/>
            </p:cNvSpPr>
            <p:nvPr/>
          </p:nvSpPr>
          <p:spPr bwMode="auto">
            <a:xfrm>
              <a:off x="2609850" y="604838"/>
              <a:ext cx="619125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2" name="Freeform 119"/>
            <p:cNvSpPr>
              <a:spLocks/>
            </p:cNvSpPr>
            <p:nvPr/>
          </p:nvSpPr>
          <p:spPr bwMode="auto">
            <a:xfrm>
              <a:off x="2582863" y="579438"/>
              <a:ext cx="671513" cy="669925"/>
            </a:xfrm>
            <a:custGeom>
              <a:avLst/>
              <a:gdLst>
                <a:gd name="T0" fmla="*/ 26988 w 423"/>
                <a:gd name="T1" fmla="*/ 25400 h 422"/>
                <a:gd name="T2" fmla="*/ 26988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2388 w 423"/>
                <a:gd name="T9" fmla="*/ 619125 h 422"/>
                <a:gd name="T10" fmla="*/ 52388 w 423"/>
                <a:gd name="T11" fmla="*/ 25400 h 422"/>
                <a:gd name="T12" fmla="*/ 26988 w 423"/>
                <a:gd name="T13" fmla="*/ 25400 h 422"/>
                <a:gd name="T14" fmla="*/ 26988 w 423"/>
                <a:gd name="T15" fmla="*/ 50800 h 422"/>
                <a:gd name="T16" fmla="*/ 26988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6988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7" y="16"/>
                  </a:moveTo>
                  <a:lnTo>
                    <a:pt x="17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3" y="390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3" name="Rectangle 120"/>
            <p:cNvSpPr>
              <a:spLocks noChangeArrowheads="1"/>
            </p:cNvSpPr>
            <p:nvPr/>
          </p:nvSpPr>
          <p:spPr bwMode="auto">
            <a:xfrm>
              <a:off x="3417888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4" name="Freeform 121"/>
            <p:cNvSpPr>
              <a:spLocks/>
            </p:cNvSpPr>
            <p:nvPr/>
          </p:nvSpPr>
          <p:spPr bwMode="auto">
            <a:xfrm>
              <a:off x="3392488" y="579438"/>
              <a:ext cx="666750" cy="669925"/>
            </a:xfrm>
            <a:custGeom>
              <a:avLst/>
              <a:gdLst>
                <a:gd name="T0" fmla="*/ 25400 w 420"/>
                <a:gd name="T1" fmla="*/ 25400 h 422"/>
                <a:gd name="T2" fmla="*/ 25400 w 420"/>
                <a:gd name="T3" fmla="*/ 50800 h 422"/>
                <a:gd name="T4" fmla="*/ 615950 w 420"/>
                <a:gd name="T5" fmla="*/ 50800 h 422"/>
                <a:gd name="T6" fmla="*/ 615950 w 420"/>
                <a:gd name="T7" fmla="*/ 619125 h 422"/>
                <a:gd name="T8" fmla="*/ 50800 w 420"/>
                <a:gd name="T9" fmla="*/ 619125 h 422"/>
                <a:gd name="T10" fmla="*/ 50800 w 420"/>
                <a:gd name="T11" fmla="*/ 25400 h 422"/>
                <a:gd name="T12" fmla="*/ 25400 w 420"/>
                <a:gd name="T13" fmla="*/ 25400 h 422"/>
                <a:gd name="T14" fmla="*/ 25400 w 420"/>
                <a:gd name="T15" fmla="*/ 50800 h 422"/>
                <a:gd name="T16" fmla="*/ 25400 w 420"/>
                <a:gd name="T17" fmla="*/ 25400 h 422"/>
                <a:gd name="T18" fmla="*/ 0 w 420"/>
                <a:gd name="T19" fmla="*/ 25400 h 422"/>
                <a:gd name="T20" fmla="*/ 0 w 420"/>
                <a:gd name="T21" fmla="*/ 669925 h 422"/>
                <a:gd name="T22" fmla="*/ 666750 w 420"/>
                <a:gd name="T23" fmla="*/ 669925 h 422"/>
                <a:gd name="T24" fmla="*/ 666750 w 420"/>
                <a:gd name="T25" fmla="*/ 0 h 422"/>
                <a:gd name="T26" fmla="*/ 0 w 420"/>
                <a:gd name="T27" fmla="*/ 0 h 422"/>
                <a:gd name="T28" fmla="*/ 0 w 420"/>
                <a:gd name="T29" fmla="*/ 25400 h 422"/>
                <a:gd name="T30" fmla="*/ 25400 w 420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0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0" y="422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5" name="Rectangle 122"/>
            <p:cNvSpPr>
              <a:spLocks noChangeArrowheads="1"/>
            </p:cNvSpPr>
            <p:nvPr/>
          </p:nvSpPr>
          <p:spPr bwMode="auto">
            <a:xfrm>
              <a:off x="4225925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96" name="Freeform 123"/>
            <p:cNvSpPr>
              <a:spLocks/>
            </p:cNvSpPr>
            <p:nvPr/>
          </p:nvSpPr>
          <p:spPr bwMode="auto">
            <a:xfrm>
              <a:off x="4200525" y="579438"/>
              <a:ext cx="668338" cy="669925"/>
            </a:xfrm>
            <a:custGeom>
              <a:avLst/>
              <a:gdLst>
                <a:gd name="T0" fmla="*/ 25400 w 421"/>
                <a:gd name="T1" fmla="*/ 25400 h 422"/>
                <a:gd name="T2" fmla="*/ 25400 w 421"/>
                <a:gd name="T3" fmla="*/ 50800 h 422"/>
                <a:gd name="T4" fmla="*/ 615950 w 421"/>
                <a:gd name="T5" fmla="*/ 50800 h 422"/>
                <a:gd name="T6" fmla="*/ 615950 w 421"/>
                <a:gd name="T7" fmla="*/ 619125 h 422"/>
                <a:gd name="T8" fmla="*/ 50800 w 421"/>
                <a:gd name="T9" fmla="*/ 619125 h 422"/>
                <a:gd name="T10" fmla="*/ 50800 w 421"/>
                <a:gd name="T11" fmla="*/ 25400 h 422"/>
                <a:gd name="T12" fmla="*/ 25400 w 421"/>
                <a:gd name="T13" fmla="*/ 25400 h 422"/>
                <a:gd name="T14" fmla="*/ 25400 w 421"/>
                <a:gd name="T15" fmla="*/ 50800 h 422"/>
                <a:gd name="T16" fmla="*/ 25400 w 421"/>
                <a:gd name="T17" fmla="*/ 25400 h 422"/>
                <a:gd name="T18" fmla="*/ 0 w 421"/>
                <a:gd name="T19" fmla="*/ 25400 h 422"/>
                <a:gd name="T20" fmla="*/ 0 w 421"/>
                <a:gd name="T21" fmla="*/ 669925 h 422"/>
                <a:gd name="T22" fmla="*/ 668338 w 421"/>
                <a:gd name="T23" fmla="*/ 669925 h 422"/>
                <a:gd name="T24" fmla="*/ 668338 w 421"/>
                <a:gd name="T25" fmla="*/ 0 h 422"/>
                <a:gd name="T26" fmla="*/ 0 w 421"/>
                <a:gd name="T27" fmla="*/ 0 h 422"/>
                <a:gd name="T28" fmla="*/ 0 w 421"/>
                <a:gd name="T29" fmla="*/ 25400 h 422"/>
                <a:gd name="T30" fmla="*/ 25400 w 421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1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1" y="422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7" name="Freeform 124"/>
            <p:cNvSpPr>
              <a:spLocks/>
            </p:cNvSpPr>
            <p:nvPr/>
          </p:nvSpPr>
          <p:spPr bwMode="auto">
            <a:xfrm>
              <a:off x="414338" y="604838"/>
              <a:ext cx="1189038" cy="619125"/>
            </a:xfrm>
            <a:custGeom>
              <a:avLst/>
              <a:gdLst>
                <a:gd name="T0" fmla="*/ 1189038 w 374"/>
                <a:gd name="T1" fmla="*/ 619125 h 194"/>
                <a:gd name="T2" fmla="*/ 1189038 w 374"/>
                <a:gd name="T3" fmla="*/ 0 h 194"/>
                <a:gd name="T4" fmla="*/ 241623 w 374"/>
                <a:gd name="T5" fmla="*/ 0 h 194"/>
                <a:gd name="T6" fmla="*/ 41330 w 374"/>
                <a:gd name="T7" fmla="*/ 405303 h 194"/>
                <a:gd name="T8" fmla="*/ 0 w 374"/>
                <a:gd name="T9" fmla="*/ 619125 h 194"/>
                <a:gd name="T10" fmla="*/ 1189038 w 374"/>
                <a:gd name="T11" fmla="*/ 61912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94">
                  <a:moveTo>
                    <a:pt x="374" y="194"/>
                  </a:moveTo>
                  <a:cubicBezTo>
                    <a:pt x="374" y="0"/>
                    <a:pt x="374" y="0"/>
                    <a:pt x="37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9" y="96"/>
                    <a:pt x="13" y="127"/>
                  </a:cubicBezTo>
                  <a:cubicBezTo>
                    <a:pt x="7" y="157"/>
                    <a:pt x="0" y="170"/>
                    <a:pt x="0" y="194"/>
                  </a:cubicBezTo>
                  <a:lnTo>
                    <a:pt x="374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8" name="Freeform 125"/>
            <p:cNvSpPr>
              <a:spLocks/>
            </p:cNvSpPr>
            <p:nvPr/>
          </p:nvSpPr>
          <p:spPr bwMode="auto">
            <a:xfrm>
              <a:off x="388938" y="579438"/>
              <a:ext cx="1239838" cy="669925"/>
            </a:xfrm>
            <a:custGeom>
              <a:avLst/>
              <a:gdLst>
                <a:gd name="T0" fmla="*/ 1214405 w 390"/>
                <a:gd name="T1" fmla="*/ 644404 h 210"/>
                <a:gd name="T2" fmla="*/ 1239838 w 390"/>
                <a:gd name="T3" fmla="*/ 644404 h 210"/>
                <a:gd name="T4" fmla="*/ 1239838 w 390"/>
                <a:gd name="T5" fmla="*/ 0 h 210"/>
                <a:gd name="T6" fmla="*/ 251147 w 390"/>
                <a:gd name="T7" fmla="*/ 0 h 210"/>
                <a:gd name="T8" fmla="*/ 244789 w 390"/>
                <a:gd name="T9" fmla="*/ 12760 h 210"/>
                <a:gd name="T10" fmla="*/ 149416 w 390"/>
                <a:gd name="T11" fmla="*/ 178647 h 210"/>
                <a:gd name="T12" fmla="*/ 82656 w 390"/>
                <a:gd name="T13" fmla="*/ 315822 h 210"/>
                <a:gd name="T14" fmla="*/ 57223 w 390"/>
                <a:gd name="T15" fmla="*/ 376434 h 210"/>
                <a:gd name="T16" fmla="*/ 41328 w 390"/>
                <a:gd name="T17" fmla="*/ 424286 h 210"/>
                <a:gd name="T18" fmla="*/ 12716 w 390"/>
                <a:gd name="T19" fmla="*/ 539130 h 210"/>
                <a:gd name="T20" fmla="*/ 0 w 390"/>
                <a:gd name="T21" fmla="*/ 644404 h 210"/>
                <a:gd name="T22" fmla="*/ 0 w 390"/>
                <a:gd name="T23" fmla="*/ 669925 h 210"/>
                <a:gd name="T24" fmla="*/ 1239838 w 390"/>
                <a:gd name="T25" fmla="*/ 669925 h 210"/>
                <a:gd name="T26" fmla="*/ 1239838 w 390"/>
                <a:gd name="T27" fmla="*/ 644404 h 210"/>
                <a:gd name="T28" fmla="*/ 1214405 w 390"/>
                <a:gd name="T29" fmla="*/ 644404 h 210"/>
                <a:gd name="T30" fmla="*/ 1214405 w 390"/>
                <a:gd name="T31" fmla="*/ 618883 h 210"/>
                <a:gd name="T32" fmla="*/ 25433 w 390"/>
                <a:gd name="T33" fmla="*/ 618883 h 210"/>
                <a:gd name="T34" fmla="*/ 25433 w 390"/>
                <a:gd name="T35" fmla="*/ 644404 h 210"/>
                <a:gd name="T36" fmla="*/ 50865 w 390"/>
                <a:gd name="T37" fmla="*/ 644404 h 210"/>
                <a:gd name="T38" fmla="*/ 63581 w 390"/>
                <a:gd name="T39" fmla="*/ 551891 h 210"/>
                <a:gd name="T40" fmla="*/ 92193 w 390"/>
                <a:gd name="T41" fmla="*/ 433856 h 210"/>
                <a:gd name="T42" fmla="*/ 104909 w 390"/>
                <a:gd name="T43" fmla="*/ 392385 h 210"/>
                <a:gd name="T44" fmla="*/ 152595 w 390"/>
                <a:gd name="T45" fmla="*/ 287111 h 210"/>
                <a:gd name="T46" fmla="*/ 241609 w 390"/>
                <a:gd name="T47" fmla="*/ 118034 h 210"/>
                <a:gd name="T48" fmla="*/ 273400 w 390"/>
                <a:gd name="T49" fmla="*/ 60612 h 210"/>
                <a:gd name="T50" fmla="*/ 282937 w 390"/>
                <a:gd name="T51" fmla="*/ 44662 h 210"/>
                <a:gd name="T52" fmla="*/ 286116 w 390"/>
                <a:gd name="T53" fmla="*/ 38281 h 210"/>
                <a:gd name="T54" fmla="*/ 267042 w 390"/>
                <a:gd name="T55" fmla="*/ 25521 h 210"/>
                <a:gd name="T56" fmla="*/ 267042 w 390"/>
                <a:gd name="T57" fmla="*/ 51042 h 210"/>
                <a:gd name="T58" fmla="*/ 1188973 w 390"/>
                <a:gd name="T59" fmla="*/ 51042 h 210"/>
                <a:gd name="T60" fmla="*/ 1188973 w 390"/>
                <a:gd name="T61" fmla="*/ 644404 h 210"/>
                <a:gd name="T62" fmla="*/ 1214405 w 390"/>
                <a:gd name="T63" fmla="*/ 644404 h 210"/>
                <a:gd name="T64" fmla="*/ 1214405 w 390"/>
                <a:gd name="T65" fmla="*/ 618883 h 210"/>
                <a:gd name="T66" fmla="*/ 1214405 w 390"/>
                <a:gd name="T67" fmla="*/ 644404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0" h="210">
                  <a:moveTo>
                    <a:pt x="382" y="202"/>
                  </a:moveTo>
                  <a:cubicBezTo>
                    <a:pt x="390" y="202"/>
                    <a:pt x="390" y="202"/>
                    <a:pt x="390" y="20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2" y="28"/>
                    <a:pt x="47" y="56"/>
                  </a:cubicBezTo>
                  <a:cubicBezTo>
                    <a:pt x="40" y="70"/>
                    <a:pt x="32" y="85"/>
                    <a:pt x="26" y="99"/>
                  </a:cubicBezTo>
                  <a:cubicBezTo>
                    <a:pt x="23" y="105"/>
                    <a:pt x="20" y="112"/>
                    <a:pt x="18" y="118"/>
                  </a:cubicBezTo>
                  <a:cubicBezTo>
                    <a:pt x="15" y="123"/>
                    <a:pt x="14" y="129"/>
                    <a:pt x="13" y="133"/>
                  </a:cubicBezTo>
                  <a:cubicBezTo>
                    <a:pt x="10" y="148"/>
                    <a:pt x="7" y="159"/>
                    <a:pt x="4" y="169"/>
                  </a:cubicBezTo>
                  <a:cubicBezTo>
                    <a:pt x="2" y="179"/>
                    <a:pt x="0" y="189"/>
                    <a:pt x="0" y="20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02"/>
                    <a:pt x="390" y="202"/>
                    <a:pt x="390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191"/>
                    <a:pt x="17" y="183"/>
                    <a:pt x="20" y="173"/>
                  </a:cubicBezTo>
                  <a:cubicBezTo>
                    <a:pt x="22" y="163"/>
                    <a:pt x="26" y="152"/>
                    <a:pt x="29" y="136"/>
                  </a:cubicBezTo>
                  <a:cubicBezTo>
                    <a:pt x="29" y="133"/>
                    <a:pt x="31" y="129"/>
                    <a:pt x="33" y="123"/>
                  </a:cubicBezTo>
                  <a:cubicBezTo>
                    <a:pt x="36" y="114"/>
                    <a:pt x="42" y="102"/>
                    <a:pt x="48" y="90"/>
                  </a:cubicBezTo>
                  <a:cubicBezTo>
                    <a:pt x="57" y="72"/>
                    <a:pt x="68" y="52"/>
                    <a:pt x="76" y="37"/>
                  </a:cubicBezTo>
                  <a:cubicBezTo>
                    <a:pt x="80" y="30"/>
                    <a:pt x="84" y="23"/>
                    <a:pt x="86" y="19"/>
                  </a:cubicBezTo>
                  <a:cubicBezTo>
                    <a:pt x="88" y="17"/>
                    <a:pt x="89" y="15"/>
                    <a:pt x="89" y="14"/>
                  </a:cubicBezTo>
                  <a:cubicBezTo>
                    <a:pt x="90" y="13"/>
                    <a:pt x="90" y="12"/>
                    <a:pt x="90" y="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202"/>
                    <a:pt x="374" y="202"/>
                    <a:pt x="374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lnTo>
                    <a:pt x="382" y="20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9" name="Oval 126"/>
            <p:cNvSpPr>
              <a:spLocks noChangeArrowheads="1"/>
            </p:cNvSpPr>
            <p:nvPr/>
          </p:nvSpPr>
          <p:spPr bwMode="auto">
            <a:xfrm>
              <a:off x="155575" y="1952625"/>
              <a:ext cx="195263" cy="300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0" name="Freeform 127"/>
            <p:cNvSpPr>
              <a:spLocks/>
            </p:cNvSpPr>
            <p:nvPr/>
          </p:nvSpPr>
          <p:spPr bwMode="auto">
            <a:xfrm>
              <a:off x="149225" y="1946275"/>
              <a:ext cx="207963" cy="312738"/>
            </a:xfrm>
            <a:custGeom>
              <a:avLst/>
              <a:gdLst>
                <a:gd name="T0" fmla="*/ 201564 w 65"/>
                <a:gd name="T1" fmla="*/ 156369 h 98"/>
                <a:gd name="T2" fmla="*/ 195165 w 65"/>
                <a:gd name="T3" fmla="*/ 156369 h 98"/>
                <a:gd name="T4" fmla="*/ 166370 w 65"/>
                <a:gd name="T5" fmla="*/ 258488 h 98"/>
                <a:gd name="T6" fmla="*/ 102382 w 65"/>
                <a:gd name="T7" fmla="*/ 299973 h 98"/>
                <a:gd name="T8" fmla="*/ 38393 w 65"/>
                <a:gd name="T9" fmla="*/ 258488 h 98"/>
                <a:gd name="T10" fmla="*/ 12798 w 65"/>
                <a:gd name="T11" fmla="*/ 156369 h 98"/>
                <a:gd name="T12" fmla="*/ 38393 w 65"/>
                <a:gd name="T13" fmla="*/ 54250 h 98"/>
                <a:gd name="T14" fmla="*/ 102382 w 65"/>
                <a:gd name="T15" fmla="*/ 12765 h 98"/>
                <a:gd name="T16" fmla="*/ 166370 w 65"/>
                <a:gd name="T17" fmla="*/ 54250 h 98"/>
                <a:gd name="T18" fmla="*/ 195165 w 65"/>
                <a:gd name="T19" fmla="*/ 156369 h 98"/>
                <a:gd name="T20" fmla="*/ 201564 w 65"/>
                <a:gd name="T21" fmla="*/ 156369 h 98"/>
                <a:gd name="T22" fmla="*/ 207963 w 65"/>
                <a:gd name="T23" fmla="*/ 156369 h 98"/>
                <a:gd name="T24" fmla="*/ 179168 w 65"/>
                <a:gd name="T25" fmla="*/ 47868 h 98"/>
                <a:gd name="T26" fmla="*/ 102382 w 65"/>
                <a:gd name="T27" fmla="*/ 0 h 98"/>
                <a:gd name="T28" fmla="*/ 28795 w 65"/>
                <a:gd name="T29" fmla="*/ 47868 h 98"/>
                <a:gd name="T30" fmla="*/ 0 w 65"/>
                <a:gd name="T31" fmla="*/ 156369 h 98"/>
                <a:gd name="T32" fmla="*/ 28795 w 65"/>
                <a:gd name="T33" fmla="*/ 264870 h 98"/>
                <a:gd name="T34" fmla="*/ 102382 w 65"/>
                <a:gd name="T35" fmla="*/ 312738 h 98"/>
                <a:gd name="T36" fmla="*/ 179168 w 65"/>
                <a:gd name="T37" fmla="*/ 264870 h 98"/>
                <a:gd name="T38" fmla="*/ 207963 w 65"/>
                <a:gd name="T39" fmla="*/ 156369 h 98"/>
                <a:gd name="T40" fmla="*/ 201564 w 65"/>
                <a:gd name="T41" fmla="*/ 156369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" h="98">
                  <a:moveTo>
                    <a:pt x="63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62"/>
                    <a:pt x="58" y="73"/>
                    <a:pt x="52" y="81"/>
                  </a:cubicBezTo>
                  <a:cubicBezTo>
                    <a:pt x="47" y="89"/>
                    <a:pt x="40" y="94"/>
                    <a:pt x="32" y="94"/>
                  </a:cubicBezTo>
                  <a:cubicBezTo>
                    <a:pt x="25" y="94"/>
                    <a:pt x="18" y="89"/>
                    <a:pt x="12" y="81"/>
                  </a:cubicBezTo>
                  <a:cubicBezTo>
                    <a:pt x="7" y="73"/>
                    <a:pt x="4" y="62"/>
                    <a:pt x="4" y="49"/>
                  </a:cubicBezTo>
                  <a:cubicBezTo>
                    <a:pt x="4" y="37"/>
                    <a:pt x="7" y="25"/>
                    <a:pt x="12" y="17"/>
                  </a:cubicBezTo>
                  <a:cubicBezTo>
                    <a:pt x="18" y="9"/>
                    <a:pt x="25" y="4"/>
                    <a:pt x="32" y="4"/>
                  </a:cubicBezTo>
                  <a:cubicBezTo>
                    <a:pt x="40" y="4"/>
                    <a:pt x="47" y="9"/>
                    <a:pt x="52" y="17"/>
                  </a:cubicBezTo>
                  <a:cubicBezTo>
                    <a:pt x="58" y="25"/>
                    <a:pt x="61" y="37"/>
                    <a:pt x="61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36"/>
                    <a:pt x="61" y="24"/>
                    <a:pt x="56" y="15"/>
                  </a:cubicBezTo>
                  <a:cubicBezTo>
                    <a:pt x="50" y="6"/>
                    <a:pt x="42" y="0"/>
                    <a:pt x="32" y="0"/>
                  </a:cubicBezTo>
                  <a:cubicBezTo>
                    <a:pt x="23" y="0"/>
                    <a:pt x="15" y="6"/>
                    <a:pt x="9" y="15"/>
                  </a:cubicBezTo>
                  <a:cubicBezTo>
                    <a:pt x="3" y="24"/>
                    <a:pt x="0" y="36"/>
                    <a:pt x="0" y="49"/>
                  </a:cubicBezTo>
                  <a:cubicBezTo>
                    <a:pt x="0" y="62"/>
                    <a:pt x="3" y="75"/>
                    <a:pt x="9" y="83"/>
                  </a:cubicBezTo>
                  <a:cubicBezTo>
                    <a:pt x="15" y="92"/>
                    <a:pt x="23" y="98"/>
                    <a:pt x="32" y="98"/>
                  </a:cubicBezTo>
                  <a:cubicBezTo>
                    <a:pt x="42" y="98"/>
                    <a:pt x="50" y="92"/>
                    <a:pt x="56" y="83"/>
                  </a:cubicBezTo>
                  <a:cubicBezTo>
                    <a:pt x="61" y="75"/>
                    <a:pt x="65" y="62"/>
                    <a:pt x="65" y="4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1" name="Oval 128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2" name="Freeform 129"/>
            <p:cNvSpPr>
              <a:spLocks/>
            </p:cNvSpPr>
            <p:nvPr/>
          </p:nvSpPr>
          <p:spPr bwMode="auto">
            <a:xfrm>
              <a:off x="769938" y="2163763"/>
              <a:ext cx="858838" cy="860425"/>
            </a:xfrm>
            <a:custGeom>
              <a:avLst/>
              <a:gdLst>
                <a:gd name="T0" fmla="*/ 846114 w 270"/>
                <a:gd name="T1" fmla="*/ 430213 h 270"/>
                <a:gd name="T2" fmla="*/ 833391 w 270"/>
                <a:gd name="T3" fmla="*/ 430213 h 270"/>
                <a:gd name="T4" fmla="*/ 712517 w 270"/>
                <a:gd name="T5" fmla="*/ 713834 h 270"/>
                <a:gd name="T6" fmla="*/ 429419 w 270"/>
                <a:gd name="T7" fmla="*/ 834931 h 270"/>
                <a:gd name="T8" fmla="*/ 143140 w 270"/>
                <a:gd name="T9" fmla="*/ 713834 h 270"/>
                <a:gd name="T10" fmla="*/ 25447 w 270"/>
                <a:gd name="T11" fmla="*/ 430213 h 270"/>
                <a:gd name="T12" fmla="*/ 143140 w 270"/>
                <a:gd name="T13" fmla="*/ 143404 h 270"/>
                <a:gd name="T14" fmla="*/ 429419 w 270"/>
                <a:gd name="T15" fmla="*/ 25494 h 270"/>
                <a:gd name="T16" fmla="*/ 712517 w 270"/>
                <a:gd name="T17" fmla="*/ 143404 h 270"/>
                <a:gd name="T18" fmla="*/ 833391 w 270"/>
                <a:gd name="T19" fmla="*/ 430213 h 270"/>
                <a:gd name="T20" fmla="*/ 846114 w 270"/>
                <a:gd name="T21" fmla="*/ 430213 h 270"/>
                <a:gd name="T22" fmla="*/ 858838 w 270"/>
                <a:gd name="T23" fmla="*/ 430213 h 270"/>
                <a:gd name="T24" fmla="*/ 429419 w 270"/>
                <a:gd name="T25" fmla="*/ 0 h 270"/>
                <a:gd name="T26" fmla="*/ 0 w 270"/>
                <a:gd name="T27" fmla="*/ 430213 h 270"/>
                <a:gd name="T28" fmla="*/ 429419 w 270"/>
                <a:gd name="T29" fmla="*/ 860425 h 270"/>
                <a:gd name="T30" fmla="*/ 858838 w 270"/>
                <a:gd name="T31" fmla="*/ 430213 h 270"/>
                <a:gd name="T32" fmla="*/ 846114 w 270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70">
                  <a:moveTo>
                    <a:pt x="266" y="135"/>
                  </a:moveTo>
                  <a:cubicBezTo>
                    <a:pt x="262" y="135"/>
                    <a:pt x="262" y="135"/>
                    <a:pt x="262" y="135"/>
                  </a:cubicBezTo>
                  <a:cubicBezTo>
                    <a:pt x="262" y="170"/>
                    <a:pt x="247" y="202"/>
                    <a:pt x="224" y="224"/>
                  </a:cubicBezTo>
                  <a:cubicBezTo>
                    <a:pt x="202" y="247"/>
                    <a:pt x="170" y="262"/>
                    <a:pt x="135" y="262"/>
                  </a:cubicBezTo>
                  <a:cubicBezTo>
                    <a:pt x="100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100" y="8"/>
                    <a:pt x="135" y="8"/>
                  </a:cubicBezTo>
                  <a:cubicBezTo>
                    <a:pt x="170" y="8"/>
                    <a:pt x="202" y="22"/>
                    <a:pt x="224" y="45"/>
                  </a:cubicBezTo>
                  <a:cubicBezTo>
                    <a:pt x="247" y="68"/>
                    <a:pt x="262" y="100"/>
                    <a:pt x="262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70"/>
                    <a:pt x="135" y="270"/>
                  </a:cubicBezTo>
                  <a:cubicBezTo>
                    <a:pt x="209" y="270"/>
                    <a:pt x="270" y="209"/>
                    <a:pt x="270" y="135"/>
                  </a:cubicBezTo>
                  <a:lnTo>
                    <a:pt x="26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3" name="Oval 130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4" name="Oval 131"/>
            <p:cNvSpPr>
              <a:spLocks noChangeArrowheads="1"/>
            </p:cNvSpPr>
            <p:nvPr/>
          </p:nvSpPr>
          <p:spPr bwMode="auto">
            <a:xfrm>
              <a:off x="1033463" y="2428875"/>
              <a:ext cx="331788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5" name="Rectangle 132"/>
            <p:cNvSpPr>
              <a:spLocks noChangeArrowheads="1"/>
            </p:cNvSpPr>
            <p:nvPr/>
          </p:nvSpPr>
          <p:spPr bwMode="auto">
            <a:xfrm>
              <a:off x="1247775" y="582613"/>
              <a:ext cx="50800" cy="66992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6" name="Freeform 133"/>
            <p:cNvSpPr>
              <a:spLocks/>
            </p:cNvSpPr>
            <p:nvPr/>
          </p:nvSpPr>
          <p:spPr bwMode="auto">
            <a:xfrm>
              <a:off x="1247775" y="582613"/>
              <a:ext cx="50800" cy="669925"/>
            </a:xfrm>
            <a:custGeom>
              <a:avLst/>
              <a:gdLst>
                <a:gd name="T0" fmla="*/ 0 w 32"/>
                <a:gd name="T1" fmla="*/ 0 h 422"/>
                <a:gd name="T2" fmla="*/ 0 w 32"/>
                <a:gd name="T3" fmla="*/ 669925 h 422"/>
                <a:gd name="T4" fmla="*/ 50800 w 32"/>
                <a:gd name="T5" fmla="*/ 669925 h 422"/>
                <a:gd name="T6" fmla="*/ 50800 w 32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22">
                  <a:moveTo>
                    <a:pt x="0" y="0"/>
                  </a:moveTo>
                  <a:lnTo>
                    <a:pt x="0" y="422"/>
                  </a:lnTo>
                  <a:lnTo>
                    <a:pt x="32" y="42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7" name="Rectangle 134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8" name="Rectangle 135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09" name="Rectangle 136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0" name="Rectangle 137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1" name="Rectangle 138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2" name="Rectangle 139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3" name="Freeform 140"/>
            <p:cNvSpPr>
              <a:spLocks/>
            </p:cNvSpPr>
            <p:nvPr/>
          </p:nvSpPr>
          <p:spPr bwMode="auto">
            <a:xfrm>
              <a:off x="107950" y="1335088"/>
              <a:ext cx="5087938" cy="388938"/>
            </a:xfrm>
            <a:custGeom>
              <a:avLst/>
              <a:gdLst>
                <a:gd name="T0" fmla="*/ 496384 w 1599"/>
                <a:gd name="T1" fmla="*/ 0 h 122"/>
                <a:gd name="T2" fmla="*/ 108186 w 1599"/>
                <a:gd name="T3" fmla="*/ 200845 h 122"/>
                <a:gd name="T4" fmla="*/ 6364 w 1599"/>
                <a:gd name="T5" fmla="*/ 334742 h 122"/>
                <a:gd name="T6" fmla="*/ 0 w 1599"/>
                <a:gd name="T7" fmla="*/ 388938 h 122"/>
                <a:gd name="T8" fmla="*/ 496384 w 1599"/>
                <a:gd name="T9" fmla="*/ 22316 h 122"/>
                <a:gd name="T10" fmla="*/ 5087938 w 1599"/>
                <a:gd name="T11" fmla="*/ 22316 h 122"/>
                <a:gd name="T12" fmla="*/ 5084756 w 1599"/>
                <a:gd name="T13" fmla="*/ 0 h 122"/>
                <a:gd name="T14" fmla="*/ 496384 w 1599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9" h="122">
                  <a:moveTo>
                    <a:pt x="156" y="0"/>
                  </a:moveTo>
                  <a:cubicBezTo>
                    <a:pt x="119" y="0"/>
                    <a:pt x="72" y="24"/>
                    <a:pt x="34" y="63"/>
                  </a:cubicBezTo>
                  <a:cubicBezTo>
                    <a:pt x="22" y="76"/>
                    <a:pt x="11" y="90"/>
                    <a:pt x="2" y="105"/>
                  </a:cubicBezTo>
                  <a:cubicBezTo>
                    <a:pt x="1" y="111"/>
                    <a:pt x="0" y="117"/>
                    <a:pt x="0" y="122"/>
                  </a:cubicBezTo>
                  <a:cubicBezTo>
                    <a:pt x="34" y="59"/>
                    <a:pt x="103" y="7"/>
                    <a:pt x="156" y="7"/>
                  </a:cubicBezTo>
                  <a:cubicBezTo>
                    <a:pt x="1599" y="7"/>
                    <a:pt x="1599" y="7"/>
                    <a:pt x="1599" y="7"/>
                  </a:cubicBezTo>
                  <a:cubicBezTo>
                    <a:pt x="1598" y="5"/>
                    <a:pt x="1598" y="2"/>
                    <a:pt x="1598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4" name="Freeform 141"/>
            <p:cNvSpPr>
              <a:spLocks/>
            </p:cNvSpPr>
            <p:nvPr/>
          </p:nvSpPr>
          <p:spPr bwMode="auto">
            <a:xfrm>
              <a:off x="0" y="2628900"/>
              <a:ext cx="598488" cy="252413"/>
            </a:xfrm>
            <a:custGeom>
              <a:avLst/>
              <a:gdLst>
                <a:gd name="T0" fmla="*/ 598488 w 188"/>
                <a:gd name="T1" fmla="*/ 214072 h 79"/>
                <a:gd name="T2" fmla="*/ 560287 w 188"/>
                <a:gd name="T3" fmla="*/ 252413 h 79"/>
                <a:gd name="T4" fmla="*/ 38201 w 188"/>
                <a:gd name="T5" fmla="*/ 252413 h 79"/>
                <a:gd name="T6" fmla="*/ 0 w 188"/>
                <a:gd name="T7" fmla="*/ 214072 h 79"/>
                <a:gd name="T8" fmla="*/ 0 w 188"/>
                <a:gd name="T9" fmla="*/ 38341 h 79"/>
                <a:gd name="T10" fmla="*/ 38201 w 188"/>
                <a:gd name="T11" fmla="*/ 0 h 79"/>
                <a:gd name="T12" fmla="*/ 560287 w 188"/>
                <a:gd name="T13" fmla="*/ 0 h 79"/>
                <a:gd name="T14" fmla="*/ 598488 w 188"/>
                <a:gd name="T15" fmla="*/ 38341 h 79"/>
                <a:gd name="T16" fmla="*/ 598488 w 188"/>
                <a:gd name="T17" fmla="*/ 214072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79">
                  <a:moveTo>
                    <a:pt x="188" y="67"/>
                  </a:moveTo>
                  <a:cubicBezTo>
                    <a:pt x="188" y="74"/>
                    <a:pt x="182" y="79"/>
                    <a:pt x="176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9"/>
                    <a:pt x="0" y="74"/>
                    <a:pt x="0" y="6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67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5" name="Oval 142"/>
            <p:cNvSpPr>
              <a:spLocks noChangeArrowheads="1"/>
            </p:cNvSpPr>
            <p:nvPr/>
          </p:nvSpPr>
          <p:spPr bwMode="auto">
            <a:xfrm>
              <a:off x="63500" y="2435225"/>
              <a:ext cx="101600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516" name="Freeform 143"/>
            <p:cNvSpPr>
              <a:spLocks/>
            </p:cNvSpPr>
            <p:nvPr/>
          </p:nvSpPr>
          <p:spPr bwMode="auto">
            <a:xfrm>
              <a:off x="57150" y="2428875"/>
              <a:ext cx="114300" cy="212725"/>
            </a:xfrm>
            <a:custGeom>
              <a:avLst/>
              <a:gdLst>
                <a:gd name="T0" fmla="*/ 107950 w 36"/>
                <a:gd name="T1" fmla="*/ 104775 h 67"/>
                <a:gd name="T2" fmla="*/ 101600 w 36"/>
                <a:gd name="T3" fmla="*/ 104775 h 67"/>
                <a:gd name="T4" fmla="*/ 85725 w 36"/>
                <a:gd name="T5" fmla="*/ 174625 h 67"/>
                <a:gd name="T6" fmla="*/ 73025 w 36"/>
                <a:gd name="T7" fmla="*/ 193675 h 67"/>
                <a:gd name="T8" fmla="*/ 57150 w 36"/>
                <a:gd name="T9" fmla="*/ 200025 h 67"/>
                <a:gd name="T10" fmla="*/ 41275 w 36"/>
                <a:gd name="T11" fmla="*/ 193675 h 67"/>
                <a:gd name="T12" fmla="*/ 22225 w 36"/>
                <a:gd name="T13" fmla="*/ 158750 h 67"/>
                <a:gd name="T14" fmla="*/ 12700 w 36"/>
                <a:gd name="T15" fmla="*/ 104775 h 67"/>
                <a:gd name="T16" fmla="*/ 28575 w 36"/>
                <a:gd name="T17" fmla="*/ 38100 h 67"/>
                <a:gd name="T18" fmla="*/ 41275 w 36"/>
                <a:gd name="T19" fmla="*/ 19050 h 67"/>
                <a:gd name="T20" fmla="*/ 57150 w 36"/>
                <a:gd name="T21" fmla="*/ 12700 h 67"/>
                <a:gd name="T22" fmla="*/ 73025 w 36"/>
                <a:gd name="T23" fmla="*/ 19050 h 67"/>
                <a:gd name="T24" fmla="*/ 92075 w 36"/>
                <a:gd name="T25" fmla="*/ 50800 h 67"/>
                <a:gd name="T26" fmla="*/ 101600 w 36"/>
                <a:gd name="T27" fmla="*/ 104775 h 67"/>
                <a:gd name="T28" fmla="*/ 107950 w 36"/>
                <a:gd name="T29" fmla="*/ 104775 h 67"/>
                <a:gd name="T30" fmla="*/ 114300 w 36"/>
                <a:gd name="T31" fmla="*/ 104775 h 67"/>
                <a:gd name="T32" fmla="*/ 98425 w 36"/>
                <a:gd name="T33" fmla="*/ 31750 h 67"/>
                <a:gd name="T34" fmla="*/ 79375 w 36"/>
                <a:gd name="T35" fmla="*/ 9525 h 67"/>
                <a:gd name="T36" fmla="*/ 57150 w 36"/>
                <a:gd name="T37" fmla="*/ 0 h 67"/>
                <a:gd name="T38" fmla="*/ 31750 w 36"/>
                <a:gd name="T39" fmla="*/ 9525 h 67"/>
                <a:gd name="T40" fmla="*/ 9525 w 36"/>
                <a:gd name="T41" fmla="*/ 47625 h 67"/>
                <a:gd name="T42" fmla="*/ 0 w 36"/>
                <a:gd name="T43" fmla="*/ 104775 h 67"/>
                <a:gd name="T44" fmla="*/ 15875 w 36"/>
                <a:gd name="T45" fmla="*/ 180975 h 67"/>
                <a:gd name="T46" fmla="*/ 31750 w 36"/>
                <a:gd name="T47" fmla="*/ 203200 h 67"/>
                <a:gd name="T48" fmla="*/ 57150 w 36"/>
                <a:gd name="T49" fmla="*/ 212725 h 67"/>
                <a:gd name="T50" fmla="*/ 79375 w 36"/>
                <a:gd name="T51" fmla="*/ 203200 h 67"/>
                <a:gd name="T52" fmla="*/ 104775 w 36"/>
                <a:gd name="T53" fmla="*/ 165100 h 67"/>
                <a:gd name="T54" fmla="*/ 114300 w 36"/>
                <a:gd name="T55" fmla="*/ 104775 h 67"/>
                <a:gd name="T56" fmla="*/ 107950 w 36"/>
                <a:gd name="T57" fmla="*/ 104775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67">
                  <a:moveTo>
                    <a:pt x="34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42"/>
                    <a:pt x="30" y="49"/>
                    <a:pt x="27" y="55"/>
                  </a:cubicBezTo>
                  <a:cubicBezTo>
                    <a:pt x="26" y="57"/>
                    <a:pt x="24" y="60"/>
                    <a:pt x="23" y="61"/>
                  </a:cubicBezTo>
                  <a:cubicBezTo>
                    <a:pt x="21" y="62"/>
                    <a:pt x="20" y="63"/>
                    <a:pt x="18" y="63"/>
                  </a:cubicBezTo>
                  <a:cubicBezTo>
                    <a:pt x="16" y="63"/>
                    <a:pt x="15" y="62"/>
                    <a:pt x="13" y="61"/>
                  </a:cubicBezTo>
                  <a:cubicBezTo>
                    <a:pt x="11" y="59"/>
                    <a:pt x="8" y="55"/>
                    <a:pt x="7" y="50"/>
                  </a:cubicBezTo>
                  <a:cubicBezTo>
                    <a:pt x="5" y="46"/>
                    <a:pt x="4" y="40"/>
                    <a:pt x="4" y="33"/>
                  </a:cubicBezTo>
                  <a:cubicBezTo>
                    <a:pt x="4" y="25"/>
                    <a:pt x="6" y="17"/>
                    <a:pt x="9" y="12"/>
                  </a:cubicBezTo>
                  <a:cubicBezTo>
                    <a:pt x="10" y="9"/>
                    <a:pt x="11" y="7"/>
                    <a:pt x="13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20" y="4"/>
                    <a:pt x="21" y="4"/>
                    <a:pt x="23" y="6"/>
                  </a:cubicBezTo>
                  <a:cubicBezTo>
                    <a:pt x="25" y="8"/>
                    <a:pt x="28" y="12"/>
                    <a:pt x="29" y="16"/>
                  </a:cubicBezTo>
                  <a:cubicBezTo>
                    <a:pt x="31" y="21"/>
                    <a:pt x="32" y="27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4"/>
                    <a:pt x="34" y="16"/>
                    <a:pt x="31" y="10"/>
                  </a:cubicBez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1" y="0"/>
                    <a:pt x="18" y="0"/>
                  </a:cubicBezTo>
                  <a:cubicBezTo>
                    <a:pt x="15" y="0"/>
                    <a:pt x="13" y="1"/>
                    <a:pt x="10" y="3"/>
                  </a:cubicBezTo>
                  <a:cubicBezTo>
                    <a:pt x="7" y="5"/>
                    <a:pt x="5" y="10"/>
                    <a:pt x="3" y="15"/>
                  </a:cubicBezTo>
                  <a:cubicBezTo>
                    <a:pt x="1" y="20"/>
                    <a:pt x="0" y="27"/>
                    <a:pt x="0" y="33"/>
                  </a:cubicBezTo>
                  <a:cubicBezTo>
                    <a:pt x="0" y="42"/>
                    <a:pt x="2" y="50"/>
                    <a:pt x="5" y="57"/>
                  </a:cubicBezTo>
                  <a:cubicBezTo>
                    <a:pt x="6" y="60"/>
                    <a:pt x="8" y="62"/>
                    <a:pt x="10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21" y="67"/>
                    <a:pt x="23" y="66"/>
                    <a:pt x="25" y="64"/>
                  </a:cubicBezTo>
                  <a:cubicBezTo>
                    <a:pt x="29" y="61"/>
                    <a:pt x="31" y="57"/>
                    <a:pt x="33" y="52"/>
                  </a:cubicBezTo>
                  <a:cubicBezTo>
                    <a:pt x="35" y="46"/>
                    <a:pt x="36" y="40"/>
                    <a:pt x="36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7" name="Freeform 144"/>
            <p:cNvSpPr>
              <a:spLocks/>
            </p:cNvSpPr>
            <p:nvPr/>
          </p:nvSpPr>
          <p:spPr bwMode="auto">
            <a:xfrm>
              <a:off x="588963" y="319088"/>
              <a:ext cx="4400550" cy="139700"/>
            </a:xfrm>
            <a:custGeom>
              <a:avLst/>
              <a:gdLst>
                <a:gd name="T0" fmla="*/ 4400550 w 1383"/>
                <a:gd name="T1" fmla="*/ 139700 h 44"/>
                <a:gd name="T2" fmla="*/ 4371913 w 1383"/>
                <a:gd name="T3" fmla="*/ 63500 h 44"/>
                <a:gd name="T4" fmla="*/ 4289184 w 1383"/>
                <a:gd name="T5" fmla="*/ 0 h 44"/>
                <a:gd name="T6" fmla="*/ 499556 w 1383"/>
                <a:gd name="T7" fmla="*/ 0 h 44"/>
                <a:gd name="T8" fmla="*/ 12728 w 1383"/>
                <a:gd name="T9" fmla="*/ 127000 h 44"/>
                <a:gd name="T10" fmla="*/ 0 w 1383"/>
                <a:gd name="T11" fmla="*/ 139700 h 44"/>
                <a:gd name="T12" fmla="*/ 4400550 w 1383"/>
                <a:gd name="T13" fmla="*/ 13970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3" h="44">
                  <a:moveTo>
                    <a:pt x="1383" y="44"/>
                  </a:moveTo>
                  <a:cubicBezTo>
                    <a:pt x="1378" y="29"/>
                    <a:pt x="1374" y="21"/>
                    <a:pt x="1374" y="20"/>
                  </a:cubicBezTo>
                  <a:cubicBezTo>
                    <a:pt x="1374" y="20"/>
                    <a:pt x="1364" y="0"/>
                    <a:pt x="134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46" y="0"/>
                    <a:pt x="24" y="21"/>
                    <a:pt x="4" y="40"/>
                  </a:cubicBezTo>
                  <a:cubicBezTo>
                    <a:pt x="3" y="41"/>
                    <a:pt x="1" y="42"/>
                    <a:pt x="0" y="44"/>
                  </a:cubicBezTo>
                  <a:lnTo>
                    <a:pt x="138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8" name="组合 165"/>
          <p:cNvGrpSpPr>
            <a:grpSpLocks/>
          </p:cNvGrpSpPr>
          <p:nvPr/>
        </p:nvGrpSpPr>
        <p:grpSpPr bwMode="auto">
          <a:xfrm>
            <a:off x="10233204" y="922244"/>
            <a:ext cx="1712734" cy="660494"/>
            <a:chOff x="0" y="0"/>
            <a:chExt cx="2290763" cy="809626"/>
          </a:xfrm>
        </p:grpSpPr>
        <p:sp>
          <p:nvSpPr>
            <p:cNvPr id="18471" name="Freeform 74"/>
            <p:cNvSpPr>
              <a:spLocks/>
            </p:cNvSpPr>
            <p:nvPr/>
          </p:nvSpPr>
          <p:spPr bwMode="auto">
            <a:xfrm>
              <a:off x="636587" y="438151"/>
              <a:ext cx="411163" cy="158750"/>
            </a:xfrm>
            <a:custGeom>
              <a:avLst/>
              <a:gdLst>
                <a:gd name="T0" fmla="*/ 384758 w 109"/>
                <a:gd name="T1" fmla="*/ 37798 h 42"/>
                <a:gd name="T2" fmla="*/ 218784 w 109"/>
                <a:gd name="T3" fmla="*/ 94494 h 42"/>
                <a:gd name="T4" fmla="*/ 11316 w 109"/>
                <a:gd name="T5" fmla="*/ 64256 h 42"/>
                <a:gd name="T6" fmla="*/ 56582 w 109"/>
                <a:gd name="T7" fmla="*/ 64256 h 42"/>
                <a:gd name="T8" fmla="*/ 184835 w 109"/>
                <a:gd name="T9" fmla="*/ 139851 h 42"/>
                <a:gd name="T10" fmla="*/ 233873 w 109"/>
                <a:gd name="T11" fmla="*/ 132292 h 42"/>
                <a:gd name="T12" fmla="*/ 350809 w 109"/>
                <a:gd name="T13" fmla="*/ 60476 h 42"/>
                <a:gd name="T14" fmla="*/ 384758 w 109"/>
                <a:gd name="T15" fmla="*/ 37798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42">
                  <a:moveTo>
                    <a:pt x="102" y="10"/>
                  </a:moveTo>
                  <a:cubicBezTo>
                    <a:pt x="85" y="7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0"/>
                    <a:pt x="13" y="19"/>
                    <a:pt x="15" y="17"/>
                  </a:cubicBezTo>
                  <a:cubicBezTo>
                    <a:pt x="28" y="3"/>
                    <a:pt x="46" y="27"/>
                    <a:pt x="49" y="37"/>
                  </a:cubicBezTo>
                  <a:cubicBezTo>
                    <a:pt x="51" y="42"/>
                    <a:pt x="61" y="38"/>
                    <a:pt x="62" y="35"/>
                  </a:cubicBezTo>
                  <a:cubicBezTo>
                    <a:pt x="68" y="23"/>
                    <a:pt x="77" y="13"/>
                    <a:pt x="93" y="16"/>
                  </a:cubicBezTo>
                  <a:cubicBezTo>
                    <a:pt x="97" y="17"/>
                    <a:pt x="109" y="11"/>
                    <a:pt x="10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Freeform 75"/>
            <p:cNvSpPr>
              <a:spLocks/>
            </p:cNvSpPr>
            <p:nvPr/>
          </p:nvSpPr>
          <p:spPr bwMode="auto">
            <a:xfrm>
              <a:off x="0" y="166688"/>
              <a:ext cx="411163" cy="160338"/>
            </a:xfrm>
            <a:custGeom>
              <a:avLst/>
              <a:gdLst>
                <a:gd name="T0" fmla="*/ 384758 w 109"/>
                <a:gd name="T1" fmla="*/ 38176 h 42"/>
                <a:gd name="T2" fmla="*/ 218784 w 109"/>
                <a:gd name="T3" fmla="*/ 95439 h 42"/>
                <a:gd name="T4" fmla="*/ 11316 w 109"/>
                <a:gd name="T5" fmla="*/ 64899 h 42"/>
                <a:gd name="T6" fmla="*/ 56582 w 109"/>
                <a:gd name="T7" fmla="*/ 64899 h 42"/>
                <a:gd name="T8" fmla="*/ 188607 w 109"/>
                <a:gd name="T9" fmla="*/ 141250 h 42"/>
                <a:gd name="T10" fmla="*/ 237645 w 109"/>
                <a:gd name="T11" fmla="*/ 133615 h 42"/>
                <a:gd name="T12" fmla="*/ 354581 w 109"/>
                <a:gd name="T13" fmla="*/ 61081 h 42"/>
                <a:gd name="T14" fmla="*/ 384758 w 109"/>
                <a:gd name="T15" fmla="*/ 38176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42">
                  <a:moveTo>
                    <a:pt x="102" y="10"/>
                  </a:moveTo>
                  <a:cubicBezTo>
                    <a:pt x="85" y="7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0"/>
                    <a:pt x="13" y="19"/>
                    <a:pt x="15" y="17"/>
                  </a:cubicBezTo>
                  <a:cubicBezTo>
                    <a:pt x="29" y="3"/>
                    <a:pt x="46" y="27"/>
                    <a:pt x="50" y="37"/>
                  </a:cubicBezTo>
                  <a:cubicBezTo>
                    <a:pt x="51" y="42"/>
                    <a:pt x="61" y="38"/>
                    <a:pt x="63" y="35"/>
                  </a:cubicBezTo>
                  <a:cubicBezTo>
                    <a:pt x="69" y="23"/>
                    <a:pt x="77" y="13"/>
                    <a:pt x="94" y="16"/>
                  </a:cubicBezTo>
                  <a:cubicBezTo>
                    <a:pt x="97" y="17"/>
                    <a:pt x="109" y="11"/>
                    <a:pt x="10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3" name="Freeform 76"/>
            <p:cNvSpPr>
              <a:spLocks/>
            </p:cNvSpPr>
            <p:nvPr/>
          </p:nvSpPr>
          <p:spPr bwMode="auto">
            <a:xfrm>
              <a:off x="609600" y="57151"/>
              <a:ext cx="411163" cy="160338"/>
            </a:xfrm>
            <a:custGeom>
              <a:avLst/>
              <a:gdLst>
                <a:gd name="T0" fmla="*/ 384758 w 109"/>
                <a:gd name="T1" fmla="*/ 41993 h 42"/>
                <a:gd name="T2" fmla="*/ 218784 w 109"/>
                <a:gd name="T3" fmla="*/ 95439 h 42"/>
                <a:gd name="T4" fmla="*/ 15089 w 109"/>
                <a:gd name="T5" fmla="*/ 64899 h 42"/>
                <a:gd name="T6" fmla="*/ 60354 w 109"/>
                <a:gd name="T7" fmla="*/ 64899 h 42"/>
                <a:gd name="T8" fmla="*/ 188607 w 109"/>
                <a:gd name="T9" fmla="*/ 145068 h 42"/>
                <a:gd name="T10" fmla="*/ 237645 w 109"/>
                <a:gd name="T11" fmla="*/ 137433 h 42"/>
                <a:gd name="T12" fmla="*/ 354581 w 109"/>
                <a:gd name="T13" fmla="*/ 64899 h 42"/>
                <a:gd name="T14" fmla="*/ 384758 w 109"/>
                <a:gd name="T15" fmla="*/ 41993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4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4"/>
                    <a:pt x="47" y="28"/>
                    <a:pt x="50" y="38"/>
                  </a:cubicBezTo>
                  <a:cubicBezTo>
                    <a:pt x="51" y="42"/>
                    <a:pt x="62" y="39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8"/>
                    <a:pt x="109" y="12"/>
                    <a:pt x="10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4" name="Freeform 77"/>
            <p:cNvSpPr>
              <a:spLocks/>
            </p:cNvSpPr>
            <p:nvPr/>
          </p:nvSpPr>
          <p:spPr bwMode="auto">
            <a:xfrm>
              <a:off x="1262062" y="258763"/>
              <a:ext cx="411163" cy="160338"/>
            </a:xfrm>
            <a:custGeom>
              <a:avLst/>
              <a:gdLst>
                <a:gd name="T0" fmla="*/ 384758 w 109"/>
                <a:gd name="T1" fmla="*/ 41993 h 42"/>
                <a:gd name="T2" fmla="*/ 218784 w 109"/>
                <a:gd name="T3" fmla="*/ 95439 h 42"/>
                <a:gd name="T4" fmla="*/ 15089 w 109"/>
                <a:gd name="T5" fmla="*/ 64899 h 42"/>
                <a:gd name="T6" fmla="*/ 60354 w 109"/>
                <a:gd name="T7" fmla="*/ 64899 h 42"/>
                <a:gd name="T8" fmla="*/ 188607 w 109"/>
                <a:gd name="T9" fmla="*/ 145068 h 42"/>
                <a:gd name="T10" fmla="*/ 237645 w 109"/>
                <a:gd name="T11" fmla="*/ 137433 h 42"/>
                <a:gd name="T12" fmla="*/ 354581 w 109"/>
                <a:gd name="T13" fmla="*/ 64899 h 42"/>
                <a:gd name="T14" fmla="*/ 384758 w 109"/>
                <a:gd name="T15" fmla="*/ 41993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4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4"/>
                    <a:pt x="47" y="28"/>
                    <a:pt x="50" y="38"/>
                  </a:cubicBezTo>
                  <a:cubicBezTo>
                    <a:pt x="51" y="42"/>
                    <a:pt x="62" y="39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09" y="12"/>
                    <a:pt x="102" y="1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5" name="Freeform 78"/>
            <p:cNvSpPr>
              <a:spLocks/>
            </p:cNvSpPr>
            <p:nvPr/>
          </p:nvSpPr>
          <p:spPr bwMode="auto">
            <a:xfrm>
              <a:off x="1119187" y="650876"/>
              <a:ext cx="414338" cy="158750"/>
            </a:xfrm>
            <a:custGeom>
              <a:avLst/>
              <a:gdLst>
                <a:gd name="T0" fmla="*/ 387971 w 110"/>
                <a:gd name="T1" fmla="*/ 41577 h 42"/>
                <a:gd name="T2" fmla="*/ 222236 w 110"/>
                <a:gd name="T3" fmla="*/ 94494 h 42"/>
                <a:gd name="T4" fmla="*/ 15067 w 110"/>
                <a:gd name="T5" fmla="*/ 64256 h 42"/>
                <a:gd name="T6" fmla="*/ 60267 w 110"/>
                <a:gd name="T7" fmla="*/ 64256 h 42"/>
                <a:gd name="T8" fmla="*/ 188335 w 110"/>
                <a:gd name="T9" fmla="*/ 143631 h 42"/>
                <a:gd name="T10" fmla="*/ 237303 w 110"/>
                <a:gd name="T11" fmla="*/ 132292 h 42"/>
                <a:gd name="T12" fmla="*/ 354071 w 110"/>
                <a:gd name="T13" fmla="*/ 64256 h 42"/>
                <a:gd name="T14" fmla="*/ 387971 w 110"/>
                <a:gd name="T15" fmla="*/ 41577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" h="42">
                  <a:moveTo>
                    <a:pt x="103" y="11"/>
                  </a:moveTo>
                  <a:cubicBezTo>
                    <a:pt x="86" y="8"/>
                    <a:pt x="70" y="13"/>
                    <a:pt x="59" y="25"/>
                  </a:cubicBezTo>
                  <a:cubicBezTo>
                    <a:pt x="47" y="7"/>
                    <a:pt x="20" y="0"/>
                    <a:pt x="4" y="17"/>
                  </a:cubicBezTo>
                  <a:cubicBezTo>
                    <a:pt x="0" y="20"/>
                    <a:pt x="13" y="20"/>
                    <a:pt x="16" y="17"/>
                  </a:cubicBezTo>
                  <a:cubicBezTo>
                    <a:pt x="29" y="3"/>
                    <a:pt x="47" y="27"/>
                    <a:pt x="50" y="38"/>
                  </a:cubicBezTo>
                  <a:cubicBezTo>
                    <a:pt x="51" y="42"/>
                    <a:pt x="62" y="38"/>
                    <a:pt x="63" y="35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10" y="12"/>
                    <a:pt x="103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6" name="Freeform 79"/>
            <p:cNvSpPr>
              <a:spLocks/>
            </p:cNvSpPr>
            <p:nvPr/>
          </p:nvSpPr>
          <p:spPr bwMode="auto">
            <a:xfrm>
              <a:off x="1879600" y="0"/>
              <a:ext cx="411163" cy="160338"/>
            </a:xfrm>
            <a:custGeom>
              <a:avLst/>
              <a:gdLst>
                <a:gd name="T0" fmla="*/ 384758 w 109"/>
                <a:gd name="T1" fmla="*/ 41993 h 42"/>
                <a:gd name="T2" fmla="*/ 218784 w 109"/>
                <a:gd name="T3" fmla="*/ 95439 h 42"/>
                <a:gd name="T4" fmla="*/ 11316 w 109"/>
                <a:gd name="T5" fmla="*/ 64899 h 42"/>
                <a:gd name="T6" fmla="*/ 60354 w 109"/>
                <a:gd name="T7" fmla="*/ 64899 h 42"/>
                <a:gd name="T8" fmla="*/ 188607 w 109"/>
                <a:gd name="T9" fmla="*/ 145068 h 42"/>
                <a:gd name="T10" fmla="*/ 237645 w 109"/>
                <a:gd name="T11" fmla="*/ 137433 h 42"/>
                <a:gd name="T12" fmla="*/ 354581 w 109"/>
                <a:gd name="T13" fmla="*/ 64899 h 42"/>
                <a:gd name="T14" fmla="*/ 384758 w 109"/>
                <a:gd name="T15" fmla="*/ 41993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3"/>
                    <a:pt x="46" y="27"/>
                    <a:pt x="50" y="38"/>
                  </a:cubicBezTo>
                  <a:cubicBezTo>
                    <a:pt x="51" y="42"/>
                    <a:pt x="61" y="38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09" y="12"/>
                    <a:pt x="10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9" name="组合 1"/>
          <p:cNvGrpSpPr>
            <a:grpSpLocks/>
          </p:cNvGrpSpPr>
          <p:nvPr/>
        </p:nvGrpSpPr>
        <p:grpSpPr bwMode="auto">
          <a:xfrm>
            <a:off x="7381580" y="1285561"/>
            <a:ext cx="2370806" cy="448639"/>
            <a:chOff x="0" y="0"/>
            <a:chExt cx="3465832" cy="811232"/>
          </a:xfrm>
        </p:grpSpPr>
        <p:sp>
          <p:nvSpPr>
            <p:cNvPr id="18466" name="Freeform 83"/>
            <p:cNvSpPr>
              <a:spLocks/>
            </p:cNvSpPr>
            <p:nvPr/>
          </p:nvSpPr>
          <p:spPr bwMode="auto">
            <a:xfrm>
              <a:off x="220469" y="36366"/>
              <a:ext cx="851750" cy="299961"/>
            </a:xfrm>
            <a:custGeom>
              <a:avLst/>
              <a:gdLst>
                <a:gd name="T0" fmla="*/ 851750 w 1128"/>
                <a:gd name="T1" fmla="*/ 299961 h 395"/>
                <a:gd name="T2" fmla="*/ 851750 w 1128"/>
                <a:gd name="T3" fmla="*/ 290089 h 395"/>
                <a:gd name="T4" fmla="*/ 715832 w 1128"/>
                <a:gd name="T5" fmla="*/ 125300 h 395"/>
                <a:gd name="T6" fmla="*/ 591996 w 1128"/>
                <a:gd name="T7" fmla="*/ 222503 h 395"/>
                <a:gd name="T8" fmla="*/ 572364 w 1128"/>
                <a:gd name="T9" fmla="*/ 201999 h 395"/>
                <a:gd name="T10" fmla="*/ 573119 w 1128"/>
                <a:gd name="T11" fmla="*/ 183014 h 395"/>
                <a:gd name="T12" fmla="*/ 484018 w 1128"/>
                <a:gd name="T13" fmla="*/ 75180 h 395"/>
                <a:gd name="T14" fmla="*/ 458344 w 1128"/>
                <a:gd name="T15" fmla="*/ 79736 h 395"/>
                <a:gd name="T16" fmla="*/ 324692 w 1128"/>
                <a:gd name="T17" fmla="*/ 0 h 395"/>
                <a:gd name="T18" fmla="*/ 161591 w 1128"/>
                <a:gd name="T19" fmla="*/ 151879 h 395"/>
                <a:gd name="T20" fmla="*/ 136673 w 1128"/>
                <a:gd name="T21" fmla="*/ 148841 h 395"/>
                <a:gd name="T22" fmla="*/ 0 w 1128"/>
                <a:gd name="T23" fmla="*/ 299961 h 395"/>
                <a:gd name="T24" fmla="*/ 851750 w 1128"/>
                <a:gd name="T25" fmla="*/ 299961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FCF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7" name="Freeform 83"/>
            <p:cNvSpPr>
              <a:spLocks/>
            </p:cNvSpPr>
            <p:nvPr/>
          </p:nvSpPr>
          <p:spPr bwMode="auto">
            <a:xfrm>
              <a:off x="1150315" y="366345"/>
              <a:ext cx="562212" cy="197994"/>
            </a:xfrm>
            <a:custGeom>
              <a:avLst/>
              <a:gdLst>
                <a:gd name="T0" fmla="*/ 562212 w 1128"/>
                <a:gd name="T1" fmla="*/ 197994 h 395"/>
                <a:gd name="T2" fmla="*/ 562212 w 1128"/>
                <a:gd name="T3" fmla="*/ 191478 h 395"/>
                <a:gd name="T4" fmla="*/ 472497 w 1128"/>
                <a:gd name="T5" fmla="*/ 82706 h 395"/>
                <a:gd name="T6" fmla="*/ 390757 w 1128"/>
                <a:gd name="T7" fmla="*/ 146866 h 395"/>
                <a:gd name="T8" fmla="*/ 377798 w 1128"/>
                <a:gd name="T9" fmla="*/ 133333 h 395"/>
                <a:gd name="T10" fmla="*/ 378297 w 1128"/>
                <a:gd name="T11" fmla="*/ 120801 h 395"/>
                <a:gd name="T12" fmla="*/ 319484 w 1128"/>
                <a:gd name="T13" fmla="*/ 49624 h 395"/>
                <a:gd name="T14" fmla="*/ 302538 w 1128"/>
                <a:gd name="T15" fmla="*/ 52631 h 395"/>
                <a:gd name="T16" fmla="*/ 214318 w 1128"/>
                <a:gd name="T17" fmla="*/ 0 h 395"/>
                <a:gd name="T18" fmla="*/ 106661 w 1128"/>
                <a:gd name="T19" fmla="*/ 100250 h 395"/>
                <a:gd name="T20" fmla="*/ 90213 w 1128"/>
                <a:gd name="T21" fmla="*/ 98245 h 395"/>
                <a:gd name="T22" fmla="*/ 0 w 1128"/>
                <a:gd name="T23" fmla="*/ 197994 h 395"/>
                <a:gd name="T24" fmla="*/ 562212 w 1128"/>
                <a:gd name="T25" fmla="*/ 197994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8" name="Freeform 83"/>
            <p:cNvSpPr>
              <a:spLocks/>
            </p:cNvSpPr>
            <p:nvPr/>
          </p:nvSpPr>
          <p:spPr bwMode="auto">
            <a:xfrm>
              <a:off x="1431421" y="0"/>
              <a:ext cx="2034411" cy="716459"/>
            </a:xfrm>
            <a:custGeom>
              <a:avLst/>
              <a:gdLst>
                <a:gd name="T0" fmla="*/ 2034411 w 1128"/>
                <a:gd name="T1" fmla="*/ 716459 h 395"/>
                <a:gd name="T2" fmla="*/ 2034411 w 1128"/>
                <a:gd name="T3" fmla="*/ 692879 h 395"/>
                <a:gd name="T4" fmla="*/ 1709771 w 1128"/>
                <a:gd name="T5" fmla="*/ 299280 h 395"/>
                <a:gd name="T6" fmla="*/ 1413988 w 1128"/>
                <a:gd name="T7" fmla="*/ 531449 h 395"/>
                <a:gd name="T8" fmla="*/ 1367095 w 1128"/>
                <a:gd name="T9" fmla="*/ 482476 h 395"/>
                <a:gd name="T10" fmla="*/ 1368899 w 1128"/>
                <a:gd name="T11" fmla="*/ 437131 h 395"/>
                <a:gd name="T12" fmla="*/ 1156079 w 1128"/>
                <a:gd name="T13" fmla="*/ 179568 h 395"/>
                <a:gd name="T14" fmla="*/ 1094758 w 1128"/>
                <a:gd name="T15" fmla="*/ 190451 h 395"/>
                <a:gd name="T16" fmla="*/ 775529 w 1128"/>
                <a:gd name="T17" fmla="*/ 0 h 395"/>
                <a:gd name="T18" fmla="*/ 385961 w 1128"/>
                <a:gd name="T19" fmla="*/ 362764 h 395"/>
                <a:gd name="T20" fmla="*/ 326444 w 1128"/>
                <a:gd name="T21" fmla="*/ 355509 h 395"/>
                <a:gd name="T22" fmla="*/ 0 w 1128"/>
                <a:gd name="T23" fmla="*/ 716459 h 395"/>
                <a:gd name="T24" fmla="*/ 2034411 w 1128"/>
                <a:gd name="T25" fmla="*/ 716459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FCF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9" name="Freeform 83"/>
            <p:cNvSpPr>
              <a:spLocks/>
            </p:cNvSpPr>
            <p:nvPr/>
          </p:nvSpPr>
          <p:spPr bwMode="auto">
            <a:xfrm>
              <a:off x="0" y="522853"/>
              <a:ext cx="818862" cy="288379"/>
            </a:xfrm>
            <a:custGeom>
              <a:avLst/>
              <a:gdLst>
                <a:gd name="T0" fmla="*/ 818862 w 1128"/>
                <a:gd name="T1" fmla="*/ 288379 h 395"/>
                <a:gd name="T2" fmla="*/ 818862 w 1128"/>
                <a:gd name="T3" fmla="*/ 278888 h 395"/>
                <a:gd name="T4" fmla="*/ 688193 w 1128"/>
                <a:gd name="T5" fmla="*/ 120462 h 395"/>
                <a:gd name="T6" fmla="*/ 569138 w 1128"/>
                <a:gd name="T7" fmla="*/ 213912 h 395"/>
                <a:gd name="T8" fmla="*/ 550264 w 1128"/>
                <a:gd name="T9" fmla="*/ 194200 h 395"/>
                <a:gd name="T10" fmla="*/ 550990 w 1128"/>
                <a:gd name="T11" fmla="*/ 175948 h 395"/>
                <a:gd name="T12" fmla="*/ 465328 w 1128"/>
                <a:gd name="T13" fmla="*/ 72277 h 395"/>
                <a:gd name="T14" fmla="*/ 440646 w 1128"/>
                <a:gd name="T15" fmla="*/ 76658 h 395"/>
                <a:gd name="T16" fmla="*/ 312155 w 1128"/>
                <a:gd name="T17" fmla="*/ 0 h 395"/>
                <a:gd name="T18" fmla="*/ 155351 w 1128"/>
                <a:gd name="T19" fmla="*/ 146015 h 395"/>
                <a:gd name="T20" fmla="*/ 131395 w 1128"/>
                <a:gd name="T21" fmla="*/ 143094 h 395"/>
                <a:gd name="T22" fmla="*/ 0 w 1128"/>
                <a:gd name="T23" fmla="*/ 288379 h 395"/>
                <a:gd name="T24" fmla="*/ 818862 w 1128"/>
                <a:gd name="T25" fmla="*/ 288379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0" name="Freeform 83"/>
            <p:cNvSpPr>
              <a:spLocks/>
            </p:cNvSpPr>
            <p:nvPr/>
          </p:nvSpPr>
          <p:spPr bwMode="auto">
            <a:xfrm>
              <a:off x="448146" y="265139"/>
              <a:ext cx="588963" cy="207415"/>
            </a:xfrm>
            <a:custGeom>
              <a:avLst/>
              <a:gdLst>
                <a:gd name="T0" fmla="*/ 588963 w 1128"/>
                <a:gd name="T1" fmla="*/ 207415 h 395"/>
                <a:gd name="T2" fmla="*/ 588963 w 1128"/>
                <a:gd name="T3" fmla="*/ 200589 h 395"/>
                <a:gd name="T4" fmla="*/ 494980 w 1128"/>
                <a:gd name="T5" fmla="*/ 86642 h 395"/>
                <a:gd name="T6" fmla="*/ 409350 w 1128"/>
                <a:gd name="T7" fmla="*/ 153855 h 395"/>
                <a:gd name="T8" fmla="*/ 395775 w 1128"/>
                <a:gd name="T9" fmla="*/ 139677 h 395"/>
                <a:gd name="T10" fmla="*/ 396297 w 1128"/>
                <a:gd name="T11" fmla="*/ 126549 h 395"/>
                <a:gd name="T12" fmla="*/ 334686 w 1128"/>
                <a:gd name="T13" fmla="*/ 51985 h 395"/>
                <a:gd name="T14" fmla="*/ 316933 w 1128"/>
                <a:gd name="T15" fmla="*/ 55136 h 395"/>
                <a:gd name="T16" fmla="*/ 224516 w 1128"/>
                <a:gd name="T17" fmla="*/ 0 h 395"/>
                <a:gd name="T18" fmla="*/ 111736 w 1128"/>
                <a:gd name="T19" fmla="*/ 105020 h 395"/>
                <a:gd name="T20" fmla="*/ 94506 w 1128"/>
                <a:gd name="T21" fmla="*/ 102920 h 395"/>
                <a:gd name="T22" fmla="*/ 0 w 1128"/>
                <a:gd name="T23" fmla="*/ 207415 h 395"/>
                <a:gd name="T24" fmla="*/ 588963 w 1128"/>
                <a:gd name="T25" fmla="*/ 207415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FF9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524" name="组合 175"/>
          <p:cNvGrpSpPr>
            <a:grpSpLocks/>
          </p:cNvGrpSpPr>
          <p:nvPr/>
        </p:nvGrpSpPr>
        <p:grpSpPr bwMode="auto">
          <a:xfrm flipH="1">
            <a:off x="10086955" y="5335588"/>
            <a:ext cx="1892319" cy="1339850"/>
            <a:chOff x="0" y="0"/>
            <a:chExt cx="2503486" cy="1624013"/>
          </a:xfrm>
        </p:grpSpPr>
        <p:sp>
          <p:nvSpPr>
            <p:cNvPr id="18444" name="Freeform 183@|5FFC:9350382|FBC:16777215|LFC:0|LBC:16777215"/>
            <p:cNvSpPr>
              <a:spLocks/>
            </p:cNvSpPr>
            <p:nvPr/>
          </p:nvSpPr>
          <p:spPr bwMode="auto">
            <a:xfrm>
              <a:off x="908049" y="474663"/>
              <a:ext cx="330200" cy="225425"/>
            </a:xfrm>
            <a:custGeom>
              <a:avLst/>
              <a:gdLst>
                <a:gd name="T0" fmla="*/ 110067 w 12"/>
                <a:gd name="T1" fmla="*/ 225425 h 8"/>
                <a:gd name="T2" fmla="*/ 302683 w 12"/>
                <a:gd name="T3" fmla="*/ 112713 h 8"/>
                <a:gd name="T4" fmla="*/ 0 w 12"/>
                <a:gd name="T5" fmla="*/ 0 h 8"/>
                <a:gd name="T6" fmla="*/ 110067 w 12"/>
                <a:gd name="T7" fmla="*/ 22542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Freeform 184@|5FFC:0|FBC:16777215|LFC:0|LBC:16777215"/>
            <p:cNvSpPr>
              <a:spLocks/>
            </p:cNvSpPr>
            <p:nvPr/>
          </p:nvSpPr>
          <p:spPr bwMode="auto">
            <a:xfrm>
              <a:off x="2063749" y="195263"/>
              <a:ext cx="109537" cy="28575"/>
            </a:xfrm>
            <a:custGeom>
              <a:avLst/>
              <a:gdLst>
                <a:gd name="T0" fmla="*/ 109537 w 4"/>
                <a:gd name="T1" fmla="*/ 28575 h 1"/>
                <a:gd name="T2" fmla="*/ 27384 w 4"/>
                <a:gd name="T3" fmla="*/ 28575 h 1"/>
                <a:gd name="T4" fmla="*/ 27384 w 4"/>
                <a:gd name="T5" fmla="*/ 0 h 1"/>
                <a:gd name="T6" fmla="*/ 109537 w 4"/>
                <a:gd name="T7" fmla="*/ 0 h 1"/>
                <a:gd name="T8" fmla="*/ 109537 w 4"/>
                <a:gd name="T9" fmla="*/ 28575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Freeform 185@|5FFC:6250337|FBC:16777215|LFC:0|LBC:16777215"/>
            <p:cNvSpPr>
              <a:spLocks/>
            </p:cNvSpPr>
            <p:nvPr/>
          </p:nvSpPr>
          <p:spPr bwMode="auto">
            <a:xfrm>
              <a:off x="1952624" y="139700"/>
              <a:ext cx="550862" cy="560388"/>
            </a:xfrm>
            <a:custGeom>
              <a:avLst/>
              <a:gdLst>
                <a:gd name="T0" fmla="*/ 0 w 20"/>
                <a:gd name="T1" fmla="*/ 308213 h 20"/>
                <a:gd name="T2" fmla="*/ 302974 w 20"/>
                <a:gd name="T3" fmla="*/ 0 h 20"/>
                <a:gd name="T4" fmla="*/ 523319 w 20"/>
                <a:gd name="T5" fmla="*/ 252175 h 20"/>
                <a:gd name="T6" fmla="*/ 247888 w 20"/>
                <a:gd name="T7" fmla="*/ 532369 h 20"/>
                <a:gd name="T8" fmla="*/ 247888 w 20"/>
                <a:gd name="T9" fmla="*/ 532369 h 20"/>
                <a:gd name="T10" fmla="*/ 0 w 20"/>
                <a:gd name="T11" fmla="*/ 308213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7" name="Freeform 186@|5FFC:0|FBC:16777215|LFC:0|LBC:16777215"/>
            <p:cNvSpPr>
              <a:spLocks/>
            </p:cNvSpPr>
            <p:nvPr/>
          </p:nvSpPr>
          <p:spPr bwMode="auto">
            <a:xfrm>
              <a:off x="1981199" y="139700"/>
              <a:ext cx="495300" cy="503238"/>
            </a:xfrm>
            <a:custGeom>
              <a:avLst/>
              <a:gdLst>
                <a:gd name="T0" fmla="*/ 0 w 18"/>
                <a:gd name="T1" fmla="*/ 307534 h 18"/>
                <a:gd name="T2" fmla="*/ 110067 w 18"/>
                <a:gd name="T3" fmla="*/ 391407 h 18"/>
                <a:gd name="T4" fmla="*/ 385233 w 18"/>
                <a:gd name="T5" fmla="*/ 139788 h 18"/>
                <a:gd name="T6" fmla="*/ 302683 w 18"/>
                <a:gd name="T7" fmla="*/ 0 h 18"/>
                <a:gd name="T8" fmla="*/ 385233 w 18"/>
                <a:gd name="T9" fmla="*/ 139788 h 18"/>
                <a:gd name="T10" fmla="*/ 467783 w 18"/>
                <a:gd name="T11" fmla="*/ 251619 h 18"/>
                <a:gd name="T12" fmla="*/ 247650 w 18"/>
                <a:gd name="T13" fmla="*/ 503238 h 18"/>
                <a:gd name="T14" fmla="*/ 467783 w 18"/>
                <a:gd name="T15" fmla="*/ 251619 h 18"/>
                <a:gd name="T16" fmla="*/ 385233 w 18"/>
                <a:gd name="T17" fmla="*/ 167746 h 18"/>
                <a:gd name="T18" fmla="*/ 275167 w 18"/>
                <a:gd name="T19" fmla="*/ 251619 h 18"/>
                <a:gd name="T20" fmla="*/ 302683 w 18"/>
                <a:gd name="T21" fmla="*/ 307534 h 18"/>
                <a:gd name="T22" fmla="*/ 247650 w 18"/>
                <a:gd name="T23" fmla="*/ 307534 h 18"/>
                <a:gd name="T24" fmla="*/ 110067 w 18"/>
                <a:gd name="T25" fmla="*/ 391407 h 18"/>
                <a:gd name="T26" fmla="*/ 0 w 18"/>
                <a:gd name="T27" fmla="*/ 307534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87@|5FFC:9683704|FBC:16777215|LFC:0|LBC:16777215"/>
            <p:cNvSpPr>
              <a:spLocks/>
            </p:cNvSpPr>
            <p:nvPr/>
          </p:nvSpPr>
          <p:spPr bwMode="auto">
            <a:xfrm>
              <a:off x="1952624" y="166688"/>
              <a:ext cx="165100" cy="196850"/>
            </a:xfrm>
            <a:custGeom>
              <a:avLst/>
              <a:gdLst>
                <a:gd name="T0" fmla="*/ 0 w 6"/>
                <a:gd name="T1" fmla="*/ 196850 h 7"/>
                <a:gd name="T2" fmla="*/ 82550 w 6"/>
                <a:gd name="T3" fmla="*/ 168729 h 7"/>
                <a:gd name="T4" fmla="*/ 137583 w 6"/>
                <a:gd name="T5" fmla="*/ 140607 h 7"/>
                <a:gd name="T6" fmla="*/ 165100 w 6"/>
                <a:gd name="T7" fmla="*/ 112486 h 7"/>
                <a:gd name="T8" fmla="*/ 165100 w 6"/>
                <a:gd name="T9" fmla="*/ 112486 h 7"/>
                <a:gd name="T10" fmla="*/ 165100 w 6"/>
                <a:gd name="T11" fmla="*/ 84364 h 7"/>
                <a:gd name="T12" fmla="*/ 165100 w 6"/>
                <a:gd name="T13" fmla="*/ 84364 h 7"/>
                <a:gd name="T14" fmla="*/ 165100 w 6"/>
                <a:gd name="T15" fmla="*/ 56243 h 7"/>
                <a:gd name="T16" fmla="*/ 165100 w 6"/>
                <a:gd name="T17" fmla="*/ 28121 h 7"/>
                <a:gd name="T18" fmla="*/ 110067 w 6"/>
                <a:gd name="T19" fmla="*/ 28121 h 7"/>
                <a:gd name="T20" fmla="*/ 82550 w 6"/>
                <a:gd name="T21" fmla="*/ 56243 h 7"/>
                <a:gd name="T22" fmla="*/ 82550 w 6"/>
                <a:gd name="T23" fmla="*/ 28121 h 7"/>
                <a:gd name="T24" fmla="*/ 110067 w 6"/>
                <a:gd name="T25" fmla="*/ 0 h 7"/>
                <a:gd name="T26" fmla="*/ 82550 w 6"/>
                <a:gd name="T27" fmla="*/ 0 h 7"/>
                <a:gd name="T28" fmla="*/ 55033 w 6"/>
                <a:gd name="T29" fmla="*/ 56243 h 7"/>
                <a:gd name="T30" fmla="*/ 55033 w 6"/>
                <a:gd name="T31" fmla="*/ 84364 h 7"/>
                <a:gd name="T32" fmla="*/ 0 w 6"/>
                <a:gd name="T33" fmla="*/ 140607 h 7"/>
                <a:gd name="T34" fmla="*/ 0 w 6"/>
                <a:gd name="T35" fmla="*/ 19685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88@|5FFC:9350382|FBC:16777215|LFC:0|LBC:16777215"/>
            <p:cNvSpPr>
              <a:spLocks/>
            </p:cNvSpPr>
            <p:nvPr/>
          </p:nvSpPr>
          <p:spPr bwMode="auto">
            <a:xfrm>
              <a:off x="1952624" y="195263"/>
              <a:ext cx="165100" cy="168275"/>
            </a:xfrm>
            <a:custGeom>
              <a:avLst/>
              <a:gdLst>
                <a:gd name="T0" fmla="*/ 165100 w 6"/>
                <a:gd name="T1" fmla="*/ 0 h 6"/>
                <a:gd name="T2" fmla="*/ 110067 w 6"/>
                <a:gd name="T3" fmla="*/ 0 h 6"/>
                <a:gd name="T4" fmla="*/ 82550 w 6"/>
                <a:gd name="T5" fmla="*/ 28046 h 6"/>
                <a:gd name="T6" fmla="*/ 82550 w 6"/>
                <a:gd name="T7" fmla="*/ 0 h 6"/>
                <a:gd name="T8" fmla="*/ 82550 w 6"/>
                <a:gd name="T9" fmla="*/ 0 h 6"/>
                <a:gd name="T10" fmla="*/ 82550 w 6"/>
                <a:gd name="T11" fmla="*/ 28046 h 6"/>
                <a:gd name="T12" fmla="*/ 55033 w 6"/>
                <a:gd name="T13" fmla="*/ 56092 h 6"/>
                <a:gd name="T14" fmla="*/ 0 w 6"/>
                <a:gd name="T15" fmla="*/ 112183 h 6"/>
                <a:gd name="T16" fmla="*/ 0 w 6"/>
                <a:gd name="T17" fmla="*/ 168275 h 6"/>
                <a:gd name="T18" fmla="*/ 82550 w 6"/>
                <a:gd name="T19" fmla="*/ 140229 h 6"/>
                <a:gd name="T20" fmla="*/ 137583 w 6"/>
                <a:gd name="T21" fmla="*/ 112183 h 6"/>
                <a:gd name="T22" fmla="*/ 137583 w 6"/>
                <a:gd name="T23" fmla="*/ 112183 h 6"/>
                <a:gd name="T24" fmla="*/ 137583 w 6"/>
                <a:gd name="T25" fmla="*/ 84138 h 6"/>
                <a:gd name="T26" fmla="*/ 137583 w 6"/>
                <a:gd name="T27" fmla="*/ 84138 h 6"/>
                <a:gd name="T28" fmla="*/ 137583 w 6"/>
                <a:gd name="T29" fmla="*/ 56092 h 6"/>
                <a:gd name="T30" fmla="*/ 110067 w 6"/>
                <a:gd name="T31" fmla="*/ 28046 h 6"/>
                <a:gd name="T32" fmla="*/ 165100 w 6"/>
                <a:gd name="T33" fmla="*/ 0 h 6"/>
                <a:gd name="T34" fmla="*/ 165100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89@|5FFC:9683704|FBC:16777215|LFC:0|LBC:16777215"/>
            <p:cNvSpPr>
              <a:spLocks/>
            </p:cNvSpPr>
            <p:nvPr/>
          </p:nvSpPr>
          <p:spPr bwMode="auto">
            <a:xfrm>
              <a:off x="1485899" y="55563"/>
              <a:ext cx="192087" cy="223838"/>
            </a:xfrm>
            <a:custGeom>
              <a:avLst/>
              <a:gdLst>
                <a:gd name="T0" fmla="*/ 164646 w 7"/>
                <a:gd name="T1" fmla="*/ 223838 h 8"/>
                <a:gd name="T2" fmla="*/ 164646 w 7"/>
                <a:gd name="T3" fmla="*/ 195858 h 8"/>
                <a:gd name="T4" fmla="*/ 192087 w 7"/>
                <a:gd name="T5" fmla="*/ 195858 h 8"/>
                <a:gd name="T6" fmla="*/ 192087 w 7"/>
                <a:gd name="T7" fmla="*/ 139899 h 8"/>
                <a:gd name="T8" fmla="*/ 192087 w 7"/>
                <a:gd name="T9" fmla="*/ 111919 h 8"/>
                <a:gd name="T10" fmla="*/ 192087 w 7"/>
                <a:gd name="T11" fmla="*/ 55960 h 8"/>
                <a:gd name="T12" fmla="*/ 137205 w 7"/>
                <a:gd name="T13" fmla="*/ 27980 h 8"/>
                <a:gd name="T14" fmla="*/ 27441 w 7"/>
                <a:gd name="T15" fmla="*/ 0 h 8"/>
                <a:gd name="T16" fmla="*/ 0 w 7"/>
                <a:gd name="T17" fmla="*/ 167879 h 8"/>
                <a:gd name="T18" fmla="*/ 164646 w 7"/>
                <a:gd name="T19" fmla="*/ 223838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90@|5FFC:9350382|FBC:16777215|LFC:0|LBC:16777215"/>
            <p:cNvSpPr>
              <a:spLocks/>
            </p:cNvSpPr>
            <p:nvPr/>
          </p:nvSpPr>
          <p:spPr bwMode="auto">
            <a:xfrm>
              <a:off x="1485899" y="111125"/>
              <a:ext cx="136525" cy="168275"/>
            </a:xfrm>
            <a:custGeom>
              <a:avLst/>
              <a:gdLst>
                <a:gd name="T0" fmla="*/ 81915 w 5"/>
                <a:gd name="T1" fmla="*/ 84138 h 6"/>
                <a:gd name="T2" fmla="*/ 81915 w 5"/>
                <a:gd name="T3" fmla="*/ 112183 h 6"/>
                <a:gd name="T4" fmla="*/ 54610 w 5"/>
                <a:gd name="T5" fmla="*/ 56092 h 6"/>
                <a:gd name="T6" fmla="*/ 54610 w 5"/>
                <a:gd name="T7" fmla="*/ 56092 h 6"/>
                <a:gd name="T8" fmla="*/ 0 w 5"/>
                <a:gd name="T9" fmla="*/ 112183 h 6"/>
                <a:gd name="T10" fmla="*/ 109220 w 5"/>
                <a:gd name="T11" fmla="*/ 168275 h 6"/>
                <a:gd name="T12" fmla="*/ 109220 w 5"/>
                <a:gd name="T13" fmla="*/ 140229 h 6"/>
                <a:gd name="T14" fmla="*/ 136525 w 5"/>
                <a:gd name="T15" fmla="*/ 112183 h 6"/>
                <a:gd name="T16" fmla="*/ 109220 w 5"/>
                <a:gd name="T17" fmla="*/ 84138 h 6"/>
                <a:gd name="T18" fmla="*/ 81915 w 5"/>
                <a:gd name="T19" fmla="*/ 84138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Freeform 191@|5FFC:9350382|FBC:16777215|LFC:0|LBC:16777215"/>
            <p:cNvSpPr>
              <a:spLocks/>
            </p:cNvSpPr>
            <p:nvPr/>
          </p:nvSpPr>
          <p:spPr bwMode="auto">
            <a:xfrm>
              <a:off x="1622424" y="223838"/>
              <a:ext cx="55562" cy="26988"/>
            </a:xfrm>
            <a:custGeom>
              <a:avLst/>
              <a:gdLst>
                <a:gd name="T0" fmla="*/ 55562 w 2"/>
                <a:gd name="T1" fmla="*/ 0 h 1"/>
                <a:gd name="T2" fmla="*/ 27781 w 2"/>
                <a:gd name="T3" fmla="*/ 0 h 1"/>
                <a:gd name="T4" fmla="*/ 27781 w 2"/>
                <a:gd name="T5" fmla="*/ 26988 h 1"/>
                <a:gd name="T6" fmla="*/ 55562 w 2"/>
                <a:gd name="T7" fmla="*/ 26988 h 1"/>
                <a:gd name="T8" fmla="*/ 55562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Freeform 192@|5FFC:2105393|FBC:16777215|LFC:0|LBC:16777215"/>
            <p:cNvSpPr>
              <a:spLocks/>
            </p:cNvSpPr>
            <p:nvPr/>
          </p:nvSpPr>
          <p:spPr bwMode="auto">
            <a:xfrm>
              <a:off x="1457324" y="0"/>
              <a:ext cx="247650" cy="250825"/>
            </a:xfrm>
            <a:custGeom>
              <a:avLst/>
              <a:gdLst>
                <a:gd name="T0" fmla="*/ 0 w 9"/>
                <a:gd name="T1" fmla="*/ 250825 h 9"/>
                <a:gd name="T2" fmla="*/ 55033 w 9"/>
                <a:gd name="T3" fmla="*/ 222956 h 9"/>
                <a:gd name="T4" fmla="*/ 82550 w 9"/>
                <a:gd name="T5" fmla="*/ 167217 h 9"/>
                <a:gd name="T6" fmla="*/ 110067 w 9"/>
                <a:gd name="T7" fmla="*/ 167217 h 9"/>
                <a:gd name="T8" fmla="*/ 110067 w 9"/>
                <a:gd name="T9" fmla="*/ 222956 h 9"/>
                <a:gd name="T10" fmla="*/ 137583 w 9"/>
                <a:gd name="T11" fmla="*/ 222956 h 9"/>
                <a:gd name="T12" fmla="*/ 137583 w 9"/>
                <a:gd name="T13" fmla="*/ 167217 h 9"/>
                <a:gd name="T14" fmla="*/ 165100 w 9"/>
                <a:gd name="T15" fmla="*/ 139347 h 9"/>
                <a:gd name="T16" fmla="*/ 165100 w 9"/>
                <a:gd name="T17" fmla="*/ 111478 h 9"/>
                <a:gd name="T18" fmla="*/ 220133 w 9"/>
                <a:gd name="T19" fmla="*/ 111478 h 9"/>
                <a:gd name="T20" fmla="*/ 247650 w 9"/>
                <a:gd name="T21" fmla="*/ 83608 h 9"/>
                <a:gd name="T22" fmla="*/ 165100 w 9"/>
                <a:gd name="T23" fmla="*/ 27869 h 9"/>
                <a:gd name="T24" fmla="*/ 82550 w 9"/>
                <a:gd name="T25" fmla="*/ 27869 h 9"/>
                <a:gd name="T26" fmla="*/ 82550 w 9"/>
                <a:gd name="T27" fmla="*/ 27869 h 9"/>
                <a:gd name="T28" fmla="*/ 55033 w 9"/>
                <a:gd name="T29" fmla="*/ 27869 h 9"/>
                <a:gd name="T30" fmla="*/ 0 w 9"/>
                <a:gd name="T31" fmla="*/ 111478 h 9"/>
                <a:gd name="T32" fmla="*/ 0 w 9"/>
                <a:gd name="T33" fmla="*/ 195086 h 9"/>
                <a:gd name="T34" fmla="*/ 0 w 9"/>
                <a:gd name="T35" fmla="*/ 250825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193@|5FFC:0|FBC:16777215|LFC:0|LBC:16777215"/>
            <p:cNvSpPr>
              <a:spLocks/>
            </p:cNvSpPr>
            <p:nvPr/>
          </p:nvSpPr>
          <p:spPr bwMode="auto">
            <a:xfrm>
              <a:off x="0" y="700088"/>
              <a:ext cx="247650" cy="250825"/>
            </a:xfrm>
            <a:custGeom>
              <a:avLst/>
              <a:gdLst>
                <a:gd name="T0" fmla="*/ 0 w 9"/>
                <a:gd name="T1" fmla="*/ 250825 h 9"/>
                <a:gd name="T2" fmla="*/ 55033 w 9"/>
                <a:gd name="T3" fmla="*/ 250825 h 9"/>
                <a:gd name="T4" fmla="*/ 110067 w 9"/>
                <a:gd name="T5" fmla="*/ 195086 h 9"/>
                <a:gd name="T6" fmla="*/ 192617 w 9"/>
                <a:gd name="T7" fmla="*/ 195086 h 9"/>
                <a:gd name="T8" fmla="*/ 220133 w 9"/>
                <a:gd name="T9" fmla="*/ 167217 h 9"/>
                <a:gd name="T10" fmla="*/ 247650 w 9"/>
                <a:gd name="T11" fmla="*/ 83608 h 9"/>
                <a:gd name="T12" fmla="*/ 192617 w 9"/>
                <a:gd name="T13" fmla="*/ 27869 h 9"/>
                <a:gd name="T14" fmla="*/ 192617 w 9"/>
                <a:gd name="T15" fmla="*/ 0 h 9"/>
                <a:gd name="T16" fmla="*/ 110067 w 9"/>
                <a:gd name="T17" fmla="*/ 55739 h 9"/>
                <a:gd name="T18" fmla="*/ 110067 w 9"/>
                <a:gd name="T19" fmla="*/ 83608 h 9"/>
                <a:gd name="T20" fmla="*/ 27517 w 9"/>
                <a:gd name="T21" fmla="*/ 167217 h 9"/>
                <a:gd name="T22" fmla="*/ 0 w 9"/>
                <a:gd name="T23" fmla="*/ 250825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Freeform 194@|5FFC:0|FBC:16777215|LFC:0|LBC:16777215"/>
            <p:cNvSpPr>
              <a:spLocks/>
            </p:cNvSpPr>
            <p:nvPr/>
          </p:nvSpPr>
          <p:spPr bwMode="auto">
            <a:xfrm>
              <a:off x="990599" y="1484313"/>
              <a:ext cx="301625" cy="139700"/>
            </a:xfrm>
            <a:custGeom>
              <a:avLst/>
              <a:gdLst>
                <a:gd name="T0" fmla="*/ 54841 w 11"/>
                <a:gd name="T1" fmla="*/ 0 h 5"/>
                <a:gd name="T2" fmla="*/ 27420 w 11"/>
                <a:gd name="T3" fmla="*/ 27940 h 5"/>
                <a:gd name="T4" fmla="*/ 27420 w 11"/>
                <a:gd name="T5" fmla="*/ 111760 h 5"/>
                <a:gd name="T6" fmla="*/ 0 w 11"/>
                <a:gd name="T7" fmla="*/ 111760 h 5"/>
                <a:gd name="T8" fmla="*/ 82261 w 11"/>
                <a:gd name="T9" fmla="*/ 139700 h 5"/>
                <a:gd name="T10" fmla="*/ 82261 w 11"/>
                <a:gd name="T11" fmla="*/ 139700 h 5"/>
                <a:gd name="T12" fmla="*/ 191943 w 11"/>
                <a:gd name="T13" fmla="*/ 139700 h 5"/>
                <a:gd name="T14" fmla="*/ 301625 w 11"/>
                <a:gd name="T15" fmla="*/ 139700 h 5"/>
                <a:gd name="T16" fmla="*/ 301625 w 11"/>
                <a:gd name="T17" fmla="*/ 111760 h 5"/>
                <a:gd name="T18" fmla="*/ 191943 w 11"/>
                <a:gd name="T19" fmla="*/ 83820 h 5"/>
                <a:gd name="T20" fmla="*/ 164523 w 11"/>
                <a:gd name="T21" fmla="*/ 27940 h 5"/>
                <a:gd name="T22" fmla="*/ 109682 w 11"/>
                <a:gd name="T23" fmla="*/ 0 h 5"/>
                <a:gd name="T24" fmla="*/ 54841 w 11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Freeform 195@|5FFC:6245704|FBC:16777215|LFC:0|LBC:16777215"/>
            <p:cNvSpPr>
              <a:spLocks/>
            </p:cNvSpPr>
            <p:nvPr/>
          </p:nvSpPr>
          <p:spPr bwMode="auto">
            <a:xfrm>
              <a:off x="908049" y="671513"/>
              <a:ext cx="330200" cy="895350"/>
            </a:xfrm>
            <a:custGeom>
              <a:avLst/>
              <a:gdLst>
                <a:gd name="T0" fmla="*/ 302683 w 12"/>
                <a:gd name="T1" fmla="*/ 811411 h 32"/>
                <a:gd name="T2" fmla="*/ 220133 w 12"/>
                <a:gd name="T3" fmla="*/ 839391 h 32"/>
                <a:gd name="T4" fmla="*/ 110067 w 12"/>
                <a:gd name="T5" fmla="*/ 839391 h 32"/>
                <a:gd name="T6" fmla="*/ 137583 w 12"/>
                <a:gd name="T7" fmla="*/ 727472 h 32"/>
                <a:gd name="T8" fmla="*/ 137583 w 12"/>
                <a:gd name="T9" fmla="*/ 391716 h 32"/>
                <a:gd name="T10" fmla="*/ 27517 w 12"/>
                <a:gd name="T11" fmla="*/ 195858 h 32"/>
                <a:gd name="T12" fmla="*/ 27517 w 12"/>
                <a:gd name="T13" fmla="*/ 55959 h 32"/>
                <a:gd name="T14" fmla="*/ 165100 w 12"/>
                <a:gd name="T15" fmla="*/ 0 h 32"/>
                <a:gd name="T16" fmla="*/ 247650 w 12"/>
                <a:gd name="T17" fmla="*/ 27980 h 32"/>
                <a:gd name="T18" fmla="*/ 247650 w 12"/>
                <a:gd name="T19" fmla="*/ 167878 h 32"/>
                <a:gd name="T20" fmla="*/ 330200 w 12"/>
                <a:gd name="T21" fmla="*/ 419695 h 32"/>
                <a:gd name="T22" fmla="*/ 275167 w 12"/>
                <a:gd name="T23" fmla="*/ 559594 h 32"/>
                <a:gd name="T24" fmla="*/ 275167 w 12"/>
                <a:gd name="T25" fmla="*/ 699492 h 32"/>
                <a:gd name="T26" fmla="*/ 302683 w 12"/>
                <a:gd name="T27" fmla="*/ 81141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196@|5FFC:3285793|FBC:16777215|LFC:0|LBC:16777215"/>
            <p:cNvSpPr>
              <a:spLocks/>
            </p:cNvSpPr>
            <p:nvPr/>
          </p:nvSpPr>
          <p:spPr bwMode="auto">
            <a:xfrm>
              <a:off x="908049" y="671513"/>
              <a:ext cx="301625" cy="868363"/>
            </a:xfrm>
            <a:custGeom>
              <a:avLst/>
              <a:gdLst>
                <a:gd name="T0" fmla="*/ 246784 w 11"/>
                <a:gd name="T1" fmla="*/ 644269 h 31"/>
                <a:gd name="T2" fmla="*/ 301625 w 11"/>
                <a:gd name="T3" fmla="*/ 476199 h 31"/>
                <a:gd name="T4" fmla="*/ 246784 w 11"/>
                <a:gd name="T5" fmla="*/ 588246 h 31"/>
                <a:gd name="T6" fmla="*/ 164523 w 11"/>
                <a:gd name="T7" fmla="*/ 700293 h 31"/>
                <a:gd name="T8" fmla="*/ 191943 w 11"/>
                <a:gd name="T9" fmla="*/ 616258 h 31"/>
                <a:gd name="T10" fmla="*/ 164523 w 11"/>
                <a:gd name="T11" fmla="*/ 504211 h 31"/>
                <a:gd name="T12" fmla="*/ 191943 w 11"/>
                <a:gd name="T13" fmla="*/ 560234 h 31"/>
                <a:gd name="T14" fmla="*/ 191943 w 11"/>
                <a:gd name="T15" fmla="*/ 448187 h 31"/>
                <a:gd name="T16" fmla="*/ 164523 w 11"/>
                <a:gd name="T17" fmla="*/ 420176 h 31"/>
                <a:gd name="T18" fmla="*/ 191943 w 11"/>
                <a:gd name="T19" fmla="*/ 420176 h 31"/>
                <a:gd name="T20" fmla="*/ 219364 w 11"/>
                <a:gd name="T21" fmla="*/ 448187 h 31"/>
                <a:gd name="T22" fmla="*/ 219364 w 11"/>
                <a:gd name="T23" fmla="*/ 364152 h 31"/>
                <a:gd name="T24" fmla="*/ 82261 w 11"/>
                <a:gd name="T25" fmla="*/ 252105 h 31"/>
                <a:gd name="T26" fmla="*/ 164523 w 11"/>
                <a:gd name="T27" fmla="*/ 308129 h 31"/>
                <a:gd name="T28" fmla="*/ 82261 w 11"/>
                <a:gd name="T29" fmla="*/ 196082 h 31"/>
                <a:gd name="T30" fmla="*/ 164523 w 11"/>
                <a:gd name="T31" fmla="*/ 140059 h 31"/>
                <a:gd name="T32" fmla="*/ 219364 w 11"/>
                <a:gd name="T33" fmla="*/ 196082 h 31"/>
                <a:gd name="T34" fmla="*/ 274205 w 11"/>
                <a:gd name="T35" fmla="*/ 224094 h 31"/>
                <a:gd name="T36" fmla="*/ 246784 w 11"/>
                <a:gd name="T37" fmla="*/ 168070 h 31"/>
                <a:gd name="T38" fmla="*/ 246784 w 11"/>
                <a:gd name="T39" fmla="*/ 28012 h 31"/>
                <a:gd name="T40" fmla="*/ 164523 w 11"/>
                <a:gd name="T41" fmla="*/ 0 h 31"/>
                <a:gd name="T42" fmla="*/ 27420 w 11"/>
                <a:gd name="T43" fmla="*/ 56023 h 31"/>
                <a:gd name="T44" fmla="*/ 27420 w 11"/>
                <a:gd name="T45" fmla="*/ 196082 h 31"/>
                <a:gd name="T46" fmla="*/ 137102 w 11"/>
                <a:gd name="T47" fmla="*/ 392164 h 31"/>
                <a:gd name="T48" fmla="*/ 137102 w 11"/>
                <a:gd name="T49" fmla="*/ 728304 h 31"/>
                <a:gd name="T50" fmla="*/ 109682 w 11"/>
                <a:gd name="T51" fmla="*/ 840351 h 31"/>
                <a:gd name="T52" fmla="*/ 164523 w 11"/>
                <a:gd name="T53" fmla="*/ 868363 h 31"/>
                <a:gd name="T54" fmla="*/ 191943 w 11"/>
                <a:gd name="T55" fmla="*/ 728304 h 31"/>
                <a:gd name="T56" fmla="*/ 246784 w 11"/>
                <a:gd name="T57" fmla="*/ 644269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Freeform 197@|5FFC:6245704|FBC:16777215|LFC:0|LBC:16777215"/>
            <p:cNvSpPr>
              <a:spLocks/>
            </p:cNvSpPr>
            <p:nvPr/>
          </p:nvSpPr>
          <p:spPr bwMode="auto">
            <a:xfrm>
              <a:off x="192087" y="503238"/>
              <a:ext cx="935037" cy="560388"/>
            </a:xfrm>
            <a:custGeom>
              <a:avLst/>
              <a:gdLst>
                <a:gd name="T0" fmla="*/ 27501 w 34"/>
                <a:gd name="T1" fmla="*/ 448310 h 20"/>
                <a:gd name="T2" fmla="*/ 412516 w 34"/>
                <a:gd name="T3" fmla="*/ 560388 h 20"/>
                <a:gd name="T4" fmla="*/ 742529 w 34"/>
                <a:gd name="T5" fmla="*/ 336233 h 20"/>
                <a:gd name="T6" fmla="*/ 935037 w 34"/>
                <a:gd name="T7" fmla="*/ 224155 h 20"/>
                <a:gd name="T8" fmla="*/ 935037 w 34"/>
                <a:gd name="T9" fmla="*/ 168116 h 20"/>
                <a:gd name="T10" fmla="*/ 715028 w 34"/>
                <a:gd name="T11" fmla="*/ 0 h 20"/>
                <a:gd name="T12" fmla="*/ 605024 w 34"/>
                <a:gd name="T13" fmla="*/ 84058 h 20"/>
                <a:gd name="T14" fmla="*/ 550022 w 34"/>
                <a:gd name="T15" fmla="*/ 196136 h 20"/>
                <a:gd name="T16" fmla="*/ 412516 w 34"/>
                <a:gd name="T17" fmla="*/ 392272 h 20"/>
                <a:gd name="T18" fmla="*/ 357514 w 34"/>
                <a:gd name="T19" fmla="*/ 364252 h 20"/>
                <a:gd name="T20" fmla="*/ 192508 w 34"/>
                <a:gd name="T21" fmla="*/ 336233 h 20"/>
                <a:gd name="T22" fmla="*/ 55002 w 34"/>
                <a:gd name="T23" fmla="*/ 280194 h 20"/>
                <a:gd name="T24" fmla="*/ 27501 w 34"/>
                <a:gd name="T25" fmla="*/ 44831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Freeform 198@|5FFC:3285793|FBC:16777215|LFC:0|LBC:16777215"/>
            <p:cNvSpPr>
              <a:spLocks/>
            </p:cNvSpPr>
            <p:nvPr/>
          </p:nvSpPr>
          <p:spPr bwMode="auto">
            <a:xfrm>
              <a:off x="219074" y="503238"/>
              <a:ext cx="825500" cy="531813"/>
            </a:xfrm>
            <a:custGeom>
              <a:avLst/>
              <a:gdLst>
                <a:gd name="T0" fmla="*/ 825500 w 30"/>
                <a:gd name="T1" fmla="*/ 111961 h 19"/>
                <a:gd name="T2" fmla="*/ 687917 w 30"/>
                <a:gd name="T3" fmla="*/ 0 h 19"/>
                <a:gd name="T4" fmla="*/ 577850 w 30"/>
                <a:gd name="T5" fmla="*/ 83970 h 19"/>
                <a:gd name="T6" fmla="*/ 522817 w 30"/>
                <a:gd name="T7" fmla="*/ 195931 h 19"/>
                <a:gd name="T8" fmla="*/ 385233 w 30"/>
                <a:gd name="T9" fmla="*/ 391862 h 19"/>
                <a:gd name="T10" fmla="*/ 330200 w 30"/>
                <a:gd name="T11" fmla="*/ 363872 h 19"/>
                <a:gd name="T12" fmla="*/ 165100 w 30"/>
                <a:gd name="T13" fmla="*/ 335882 h 19"/>
                <a:gd name="T14" fmla="*/ 27517 w 30"/>
                <a:gd name="T15" fmla="*/ 279902 h 19"/>
                <a:gd name="T16" fmla="*/ 0 w 30"/>
                <a:gd name="T17" fmla="*/ 335882 h 19"/>
                <a:gd name="T18" fmla="*/ 137583 w 30"/>
                <a:gd name="T19" fmla="*/ 419852 h 19"/>
                <a:gd name="T20" fmla="*/ 357717 w 30"/>
                <a:gd name="T21" fmla="*/ 531813 h 19"/>
                <a:gd name="T22" fmla="*/ 330200 w 30"/>
                <a:gd name="T23" fmla="*/ 475833 h 19"/>
                <a:gd name="T24" fmla="*/ 385233 w 30"/>
                <a:gd name="T25" fmla="*/ 419852 h 19"/>
                <a:gd name="T26" fmla="*/ 385233 w 30"/>
                <a:gd name="T27" fmla="*/ 531813 h 19"/>
                <a:gd name="T28" fmla="*/ 412750 w 30"/>
                <a:gd name="T29" fmla="*/ 419852 h 19"/>
                <a:gd name="T30" fmla="*/ 440267 w 30"/>
                <a:gd name="T31" fmla="*/ 475833 h 19"/>
                <a:gd name="T32" fmla="*/ 440267 w 30"/>
                <a:gd name="T33" fmla="*/ 363872 h 19"/>
                <a:gd name="T34" fmla="*/ 467783 w 30"/>
                <a:gd name="T35" fmla="*/ 391862 h 19"/>
                <a:gd name="T36" fmla="*/ 467783 w 30"/>
                <a:gd name="T37" fmla="*/ 419852 h 19"/>
                <a:gd name="T38" fmla="*/ 522817 w 30"/>
                <a:gd name="T39" fmla="*/ 335882 h 19"/>
                <a:gd name="T40" fmla="*/ 550333 w 30"/>
                <a:gd name="T41" fmla="*/ 279902 h 19"/>
                <a:gd name="T42" fmla="*/ 770467 w 30"/>
                <a:gd name="T43" fmla="*/ 139951 h 19"/>
                <a:gd name="T44" fmla="*/ 825500 w 30"/>
                <a:gd name="T45" fmla="*/ 111961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199@|5FFC:0|FBC:16777215|LFC:0|LBC:16777215"/>
            <p:cNvSpPr>
              <a:spLocks/>
            </p:cNvSpPr>
            <p:nvPr/>
          </p:nvSpPr>
          <p:spPr bwMode="auto">
            <a:xfrm>
              <a:off x="908049" y="474663"/>
              <a:ext cx="274637" cy="225425"/>
            </a:xfrm>
            <a:custGeom>
              <a:avLst/>
              <a:gdLst>
                <a:gd name="T0" fmla="*/ 0 w 10"/>
                <a:gd name="T1" fmla="*/ 28178 h 8"/>
                <a:gd name="T2" fmla="*/ 109855 w 10"/>
                <a:gd name="T3" fmla="*/ 140891 h 8"/>
                <a:gd name="T4" fmla="*/ 247173 w 10"/>
                <a:gd name="T5" fmla="*/ 225425 h 8"/>
                <a:gd name="T6" fmla="*/ 274637 w 10"/>
                <a:gd name="T7" fmla="*/ 197247 h 8"/>
                <a:gd name="T8" fmla="*/ 109855 w 10"/>
                <a:gd name="T9" fmla="*/ 84534 h 8"/>
                <a:gd name="T10" fmla="*/ 0 w 10"/>
                <a:gd name="T11" fmla="*/ 0 h 8"/>
                <a:gd name="T12" fmla="*/ 0 w 10"/>
                <a:gd name="T13" fmla="*/ 2817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1" name="Freeform 200@|5FFC:15262707|FBC:16777215|LFC:0|LBC:16777215"/>
            <p:cNvSpPr>
              <a:spLocks/>
            </p:cNvSpPr>
            <p:nvPr/>
          </p:nvSpPr>
          <p:spPr bwMode="auto">
            <a:xfrm>
              <a:off x="908049" y="166688"/>
              <a:ext cx="1127125" cy="673100"/>
            </a:xfrm>
            <a:custGeom>
              <a:avLst/>
              <a:gdLst>
                <a:gd name="T0" fmla="*/ 0 w 41"/>
                <a:gd name="T1" fmla="*/ 308504 h 24"/>
                <a:gd name="T2" fmla="*/ 219927 w 41"/>
                <a:gd name="T3" fmla="*/ 448733 h 24"/>
                <a:gd name="T4" fmla="*/ 247418 w 41"/>
                <a:gd name="T5" fmla="*/ 476779 h 24"/>
                <a:gd name="T6" fmla="*/ 192436 w 41"/>
                <a:gd name="T7" fmla="*/ 532871 h 24"/>
                <a:gd name="T8" fmla="*/ 274909 w 41"/>
                <a:gd name="T9" fmla="*/ 673100 h 24"/>
                <a:gd name="T10" fmla="*/ 302399 w 41"/>
                <a:gd name="T11" fmla="*/ 673100 h 24"/>
                <a:gd name="T12" fmla="*/ 302399 w 41"/>
                <a:gd name="T13" fmla="*/ 560917 h 24"/>
                <a:gd name="T14" fmla="*/ 357381 w 41"/>
                <a:gd name="T15" fmla="*/ 476779 h 24"/>
                <a:gd name="T16" fmla="*/ 577308 w 41"/>
                <a:gd name="T17" fmla="*/ 252413 h 24"/>
                <a:gd name="T18" fmla="*/ 687271 w 41"/>
                <a:gd name="T19" fmla="*/ 224367 h 24"/>
                <a:gd name="T20" fmla="*/ 989671 w 41"/>
                <a:gd name="T21" fmla="*/ 196321 h 24"/>
                <a:gd name="T22" fmla="*/ 1099634 w 41"/>
                <a:gd name="T23" fmla="*/ 196321 h 24"/>
                <a:gd name="T24" fmla="*/ 1099634 w 41"/>
                <a:gd name="T25" fmla="*/ 168275 h 24"/>
                <a:gd name="T26" fmla="*/ 1044652 w 41"/>
                <a:gd name="T27" fmla="*/ 168275 h 24"/>
                <a:gd name="T28" fmla="*/ 1127125 w 41"/>
                <a:gd name="T29" fmla="*/ 140229 h 24"/>
                <a:gd name="T30" fmla="*/ 1099634 w 41"/>
                <a:gd name="T31" fmla="*/ 84138 h 24"/>
                <a:gd name="T32" fmla="*/ 1017162 w 41"/>
                <a:gd name="T33" fmla="*/ 84138 h 24"/>
                <a:gd name="T34" fmla="*/ 879707 w 41"/>
                <a:gd name="T35" fmla="*/ 84138 h 24"/>
                <a:gd name="T36" fmla="*/ 687271 w 41"/>
                <a:gd name="T37" fmla="*/ 84138 h 24"/>
                <a:gd name="T38" fmla="*/ 632290 w 41"/>
                <a:gd name="T39" fmla="*/ 56092 h 24"/>
                <a:gd name="T40" fmla="*/ 604799 w 41"/>
                <a:gd name="T41" fmla="*/ 56092 h 24"/>
                <a:gd name="T42" fmla="*/ 577308 w 41"/>
                <a:gd name="T43" fmla="*/ 28046 h 24"/>
                <a:gd name="T44" fmla="*/ 494835 w 41"/>
                <a:gd name="T45" fmla="*/ 28046 h 24"/>
                <a:gd name="T46" fmla="*/ 384872 w 41"/>
                <a:gd name="T47" fmla="*/ 56092 h 24"/>
                <a:gd name="T48" fmla="*/ 219927 w 41"/>
                <a:gd name="T49" fmla="*/ 112183 h 24"/>
                <a:gd name="T50" fmla="*/ 192436 w 41"/>
                <a:gd name="T51" fmla="*/ 196321 h 24"/>
                <a:gd name="T52" fmla="*/ 192436 w 41"/>
                <a:gd name="T53" fmla="*/ 224367 h 24"/>
                <a:gd name="T54" fmla="*/ 137454 w 41"/>
                <a:gd name="T55" fmla="*/ 224367 h 24"/>
                <a:gd name="T56" fmla="*/ 109963 w 41"/>
                <a:gd name="T57" fmla="*/ 252413 h 24"/>
                <a:gd name="T58" fmla="*/ 27491 w 41"/>
                <a:gd name="T59" fmla="*/ 280458 h 24"/>
                <a:gd name="T60" fmla="*/ 0 w 41"/>
                <a:gd name="T61" fmla="*/ 308504 h 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2" name="Freeform 201@|5FFC:13026263|FBC:16777215|LFC:0|LBC:16777215"/>
            <p:cNvSpPr>
              <a:spLocks/>
            </p:cNvSpPr>
            <p:nvPr/>
          </p:nvSpPr>
          <p:spPr bwMode="auto">
            <a:xfrm>
              <a:off x="1182687" y="7000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Rectangle 202@|1FFC:13026263|FBC:16777215|LFC:0|LBC:16777215"/>
            <p:cNvSpPr>
              <a:spLocks noChangeArrowheads="1"/>
            </p:cNvSpPr>
            <p:nvPr/>
          </p:nvSpPr>
          <p:spPr bwMode="auto">
            <a:xfrm>
              <a:off x="1843087" y="307975"/>
              <a:ext cx="1587" cy="1588"/>
            </a:xfrm>
            <a:prstGeom prst="rect">
              <a:avLst/>
            </a:pr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4" name="Freeform 203@|5FFC:13026263|FBC:16777215|LFC:0|LBC:16777215"/>
            <p:cNvSpPr>
              <a:spLocks/>
            </p:cNvSpPr>
            <p:nvPr/>
          </p:nvSpPr>
          <p:spPr bwMode="auto">
            <a:xfrm>
              <a:off x="1898649" y="279400"/>
              <a:ext cx="26987" cy="28575"/>
            </a:xfrm>
            <a:custGeom>
              <a:avLst/>
              <a:gdLst>
                <a:gd name="T0" fmla="*/ 0 w 1"/>
                <a:gd name="T1" fmla="*/ 28575 h 1"/>
                <a:gd name="T2" fmla="*/ 26987 w 1"/>
                <a:gd name="T3" fmla="*/ 0 h 1"/>
                <a:gd name="T4" fmla="*/ 0 w 1"/>
                <a:gd name="T5" fmla="*/ 28575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5" name="Freeform 204@|5FFC:13026263|FBC:16777215|LFC:0|LBC:16777215"/>
            <p:cNvSpPr>
              <a:spLocks noEditPoints="1"/>
            </p:cNvSpPr>
            <p:nvPr/>
          </p:nvSpPr>
          <p:spPr bwMode="auto">
            <a:xfrm>
              <a:off x="908049" y="195263"/>
              <a:ext cx="1017587" cy="504825"/>
            </a:xfrm>
            <a:custGeom>
              <a:avLst/>
              <a:gdLst>
                <a:gd name="T0" fmla="*/ 1017587 w 37"/>
                <a:gd name="T1" fmla="*/ 168275 h 18"/>
                <a:gd name="T2" fmla="*/ 962582 w 37"/>
                <a:gd name="T3" fmla="*/ 168275 h 18"/>
                <a:gd name="T4" fmla="*/ 990085 w 37"/>
                <a:gd name="T5" fmla="*/ 112183 h 18"/>
                <a:gd name="T6" fmla="*/ 907578 w 37"/>
                <a:gd name="T7" fmla="*/ 140229 h 18"/>
                <a:gd name="T8" fmla="*/ 935080 w 37"/>
                <a:gd name="T9" fmla="*/ 112183 h 18"/>
                <a:gd name="T10" fmla="*/ 880075 w 37"/>
                <a:gd name="T11" fmla="*/ 168275 h 18"/>
                <a:gd name="T12" fmla="*/ 880075 w 37"/>
                <a:gd name="T13" fmla="*/ 84138 h 18"/>
                <a:gd name="T14" fmla="*/ 852573 w 37"/>
                <a:gd name="T15" fmla="*/ 84138 h 18"/>
                <a:gd name="T16" fmla="*/ 852573 w 37"/>
                <a:gd name="T17" fmla="*/ 168275 h 18"/>
                <a:gd name="T18" fmla="*/ 825071 w 37"/>
                <a:gd name="T19" fmla="*/ 140229 h 18"/>
                <a:gd name="T20" fmla="*/ 825071 w 37"/>
                <a:gd name="T21" fmla="*/ 84138 h 18"/>
                <a:gd name="T22" fmla="*/ 770066 w 37"/>
                <a:gd name="T23" fmla="*/ 112183 h 18"/>
                <a:gd name="T24" fmla="*/ 660056 w 37"/>
                <a:gd name="T25" fmla="*/ 84138 h 18"/>
                <a:gd name="T26" fmla="*/ 605052 w 37"/>
                <a:gd name="T27" fmla="*/ 112183 h 18"/>
                <a:gd name="T28" fmla="*/ 550047 w 37"/>
                <a:gd name="T29" fmla="*/ 112183 h 18"/>
                <a:gd name="T30" fmla="*/ 522545 w 37"/>
                <a:gd name="T31" fmla="*/ 56092 h 18"/>
                <a:gd name="T32" fmla="*/ 550047 w 37"/>
                <a:gd name="T33" fmla="*/ 0 h 18"/>
                <a:gd name="T34" fmla="*/ 440038 w 37"/>
                <a:gd name="T35" fmla="*/ 56092 h 18"/>
                <a:gd name="T36" fmla="*/ 385033 w 37"/>
                <a:gd name="T37" fmla="*/ 56092 h 18"/>
                <a:gd name="T38" fmla="*/ 385033 w 37"/>
                <a:gd name="T39" fmla="*/ 56092 h 18"/>
                <a:gd name="T40" fmla="*/ 357531 w 37"/>
                <a:gd name="T41" fmla="*/ 84138 h 18"/>
                <a:gd name="T42" fmla="*/ 275024 w 37"/>
                <a:gd name="T43" fmla="*/ 140229 h 18"/>
                <a:gd name="T44" fmla="*/ 220019 w 37"/>
                <a:gd name="T45" fmla="*/ 84138 h 18"/>
                <a:gd name="T46" fmla="*/ 247521 w 37"/>
                <a:gd name="T47" fmla="*/ 140229 h 18"/>
                <a:gd name="T48" fmla="*/ 247521 w 37"/>
                <a:gd name="T49" fmla="*/ 140229 h 18"/>
                <a:gd name="T50" fmla="*/ 220019 w 37"/>
                <a:gd name="T51" fmla="*/ 112183 h 18"/>
                <a:gd name="T52" fmla="*/ 220019 w 37"/>
                <a:gd name="T53" fmla="*/ 140229 h 18"/>
                <a:gd name="T54" fmla="*/ 192516 w 37"/>
                <a:gd name="T55" fmla="*/ 168275 h 18"/>
                <a:gd name="T56" fmla="*/ 192516 w 37"/>
                <a:gd name="T57" fmla="*/ 168275 h 18"/>
                <a:gd name="T58" fmla="*/ 192516 w 37"/>
                <a:gd name="T59" fmla="*/ 196321 h 18"/>
                <a:gd name="T60" fmla="*/ 137512 w 37"/>
                <a:gd name="T61" fmla="*/ 196321 h 18"/>
                <a:gd name="T62" fmla="*/ 110009 w 37"/>
                <a:gd name="T63" fmla="*/ 224367 h 18"/>
                <a:gd name="T64" fmla="*/ 27502 w 37"/>
                <a:gd name="T65" fmla="*/ 252413 h 18"/>
                <a:gd name="T66" fmla="*/ 0 w 37"/>
                <a:gd name="T67" fmla="*/ 280458 h 18"/>
                <a:gd name="T68" fmla="*/ 220019 w 37"/>
                <a:gd name="T69" fmla="*/ 420688 h 18"/>
                <a:gd name="T70" fmla="*/ 247521 w 37"/>
                <a:gd name="T71" fmla="*/ 448733 h 18"/>
                <a:gd name="T72" fmla="*/ 247521 w 37"/>
                <a:gd name="T73" fmla="*/ 448733 h 18"/>
                <a:gd name="T74" fmla="*/ 247521 w 37"/>
                <a:gd name="T75" fmla="*/ 336550 h 18"/>
                <a:gd name="T76" fmla="*/ 275024 w 37"/>
                <a:gd name="T77" fmla="*/ 420688 h 18"/>
                <a:gd name="T78" fmla="*/ 275024 w 37"/>
                <a:gd name="T79" fmla="*/ 504825 h 18"/>
                <a:gd name="T80" fmla="*/ 330028 w 37"/>
                <a:gd name="T81" fmla="*/ 420688 h 18"/>
                <a:gd name="T82" fmla="*/ 357531 w 37"/>
                <a:gd name="T83" fmla="*/ 280458 h 18"/>
                <a:gd name="T84" fmla="*/ 110009 w 37"/>
                <a:gd name="T85" fmla="*/ 252413 h 18"/>
                <a:gd name="T86" fmla="*/ 412535 w 37"/>
                <a:gd name="T87" fmla="*/ 252413 h 18"/>
                <a:gd name="T88" fmla="*/ 412535 w 37"/>
                <a:gd name="T89" fmla="*/ 224367 h 18"/>
                <a:gd name="T90" fmla="*/ 165014 w 37"/>
                <a:gd name="T91" fmla="*/ 224367 h 18"/>
                <a:gd name="T92" fmla="*/ 467540 w 37"/>
                <a:gd name="T93" fmla="*/ 224367 h 18"/>
                <a:gd name="T94" fmla="*/ 247521 w 37"/>
                <a:gd name="T95" fmla="*/ 196321 h 18"/>
                <a:gd name="T96" fmla="*/ 412535 w 37"/>
                <a:gd name="T97" fmla="*/ 168275 h 18"/>
                <a:gd name="T98" fmla="*/ 577549 w 37"/>
                <a:gd name="T99" fmla="*/ 196321 h 18"/>
                <a:gd name="T100" fmla="*/ 880075 w 37"/>
                <a:gd name="T101" fmla="*/ 196321 h 18"/>
                <a:gd name="T102" fmla="*/ 990085 w 37"/>
                <a:gd name="T103" fmla="*/ 168275 h 18"/>
                <a:gd name="T104" fmla="*/ 1017587 w 37"/>
                <a:gd name="T105" fmla="*/ 168275 h 18"/>
                <a:gd name="T106" fmla="*/ 385033 w 37"/>
                <a:gd name="T107" fmla="*/ 56092 h 18"/>
                <a:gd name="T108" fmla="*/ 385033 w 37"/>
                <a:gd name="T109" fmla="*/ 56092 h 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18442" name="文本框 205"/>
          <p:cNvSpPr txBox="1">
            <a:spLocks noChangeArrowheads="1"/>
          </p:cNvSpPr>
          <p:nvPr/>
        </p:nvSpPr>
        <p:spPr bwMode="auto">
          <a:xfrm>
            <a:off x="1471650" y="4339950"/>
            <a:ext cx="462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98C85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北京师范大学（珠海）附属高级中学</a:t>
            </a:r>
          </a:p>
        </p:txBody>
      </p:sp>
      <p:sp>
        <p:nvSpPr>
          <p:cNvPr id="18443" name="文本框 208"/>
          <p:cNvSpPr txBox="1">
            <a:spLocks noChangeArrowheads="1"/>
          </p:cNvSpPr>
          <p:nvPr/>
        </p:nvSpPr>
        <p:spPr bwMode="auto">
          <a:xfrm>
            <a:off x="1492921" y="4845827"/>
            <a:ext cx="246471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主讲人：黄海燕</a:t>
            </a:r>
          </a:p>
        </p:txBody>
      </p:sp>
      <p:sp>
        <p:nvSpPr>
          <p:cNvPr id="118" name="文本框 205">
            <a:extLst>
              <a:ext uri="{FF2B5EF4-FFF2-40B4-BE49-F238E27FC236}">
                <a16:creationId xmlns:a16="http://schemas.microsoft.com/office/drawing/2014/main" id="{2563F6F0-ED7A-4146-A2C5-9FCF3348A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21" y="200779"/>
            <a:ext cx="52058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98C85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广东省首届高中数学建模课堂教学设计优秀作品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08EB2E1-DB68-4C04-A349-85883C30876C}"/>
                  </a:ext>
                </a:extLst>
              </p:cNvPr>
              <p:cNvSpPr txBox="1"/>
              <p:nvPr/>
            </p:nvSpPr>
            <p:spPr>
              <a:xfrm>
                <a:off x="869758" y="2174945"/>
                <a:ext cx="7166225" cy="1891287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</a:rPr>
                  <a:t>建立模型：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</a:rPr>
                  <a:t>问题转换为：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</a:rPr>
                  <a:t>	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求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y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取得最小值时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x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的值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08EB2E1-DB68-4C04-A349-85883C308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8" y="2174945"/>
                <a:ext cx="7166225" cy="1891287"/>
              </a:xfrm>
              <a:prstGeom prst="rect">
                <a:avLst/>
              </a:prstGeom>
              <a:blipFill>
                <a:blip r:embed="rId2"/>
                <a:stretch>
                  <a:fillRect l="-763" b="-3810"/>
                </a:stretch>
              </a:blipFill>
              <a:ln w="28575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模型求解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483687" y="630884"/>
            <a:ext cx="8067487" cy="156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Q4:</a:t>
            </a:r>
            <a:r>
              <a:rPr lang="zh-CN" altLang="zh-CN" sz="2800" b="1" dirty="0"/>
              <a:t>如何求</a:t>
            </a:r>
            <a:r>
              <a:rPr lang="en-US" altLang="zh-CN" sz="2800" b="1" dirty="0"/>
              <a:t>y</a:t>
            </a:r>
            <a:r>
              <a:rPr lang="zh-CN" altLang="en-US" sz="2800" b="1" dirty="0"/>
              <a:t>的</a:t>
            </a:r>
            <a:r>
              <a:rPr lang="zh-CN" altLang="zh-CN" sz="2800" b="1" dirty="0"/>
              <a:t>最</a:t>
            </a:r>
            <a:r>
              <a:rPr lang="zh-CN" altLang="en-US" sz="2800" b="1" dirty="0"/>
              <a:t>小</a:t>
            </a:r>
            <a:r>
              <a:rPr lang="zh-CN" altLang="zh-CN" sz="2800" b="1" dirty="0"/>
              <a:t>值</a:t>
            </a:r>
            <a:r>
              <a:rPr lang="zh-CN" altLang="zh-CN" sz="2800" dirty="0"/>
              <a:t>？</a:t>
            </a:r>
          </a:p>
          <a:p>
            <a:pPr>
              <a:lnSpc>
                <a:spcPct val="150000"/>
              </a:lnSpc>
            </a:pPr>
            <a:endParaRPr lang="zh-CN" altLang="zh-CN" sz="4000" dirty="0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EFC5EC9E-D501-41AE-A898-2D3DB0C4386E}"/>
              </a:ext>
            </a:extLst>
          </p:cNvPr>
          <p:cNvSpPr/>
          <p:nvPr/>
        </p:nvSpPr>
        <p:spPr>
          <a:xfrm>
            <a:off x="1063681" y="4611394"/>
            <a:ext cx="6453749" cy="1158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经导航查询，附中站到各站点的距离分别为：唐家市场站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a=2.2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），唐家站为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b=2.6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），白埔路口站为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C(c=3.3),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中山大学站为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D(d=3.5),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鸡山站为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E(e=4.7),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鸡山南站为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F(f=5.2)</a:t>
            </a:r>
            <a:endParaRPr lang="zh-CN" altLang="zh-CN" sz="1200" kern="100" dirty="0">
              <a:effectLst/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: 对角圆角 1">
            <a:extLst>
              <a:ext uri="{FF2B5EF4-FFF2-40B4-BE49-F238E27FC236}">
                <a16:creationId xmlns:a16="http://schemas.microsoft.com/office/drawing/2014/main" id="{E4592E59-A667-4B6F-9C09-C99BD1B3659F}"/>
              </a:ext>
            </a:extLst>
          </p:cNvPr>
          <p:cNvSpPr/>
          <p:nvPr/>
        </p:nvSpPr>
        <p:spPr bwMode="auto">
          <a:xfrm>
            <a:off x="8539185" y="2503199"/>
            <a:ext cx="3011989" cy="1471901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作图法：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sz="2800" b="1" dirty="0">
                <a:hlinkClick r:id="rId3" action="ppaction://hlinkfile"/>
              </a:rPr>
              <a:t>借助软件</a:t>
            </a:r>
            <a:r>
              <a:rPr lang="en-US" altLang="zh-CN" sz="2800" b="1" dirty="0">
                <a:hlinkClick r:id="rId3" action="ppaction://hlinkfile"/>
              </a:rPr>
              <a:t>GeoGebra</a:t>
            </a:r>
            <a:r>
              <a:rPr lang="zh-CN" altLang="en-US" sz="2800" b="1" dirty="0">
                <a:hlinkClick r:id="rId3" action="ppaction://hlinkfile"/>
              </a:rPr>
              <a:t>绘图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08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解决问题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483687" y="630884"/>
            <a:ext cx="8067487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Q5:</a:t>
            </a:r>
            <a:r>
              <a:rPr lang="zh-CN" altLang="zh-CN" sz="2800" b="1" dirty="0"/>
              <a:t>结合实际生活经验，</a:t>
            </a:r>
            <a:r>
              <a:rPr lang="en-US" altLang="zh-CN" sz="2800" b="1" dirty="0"/>
              <a:t>P</a:t>
            </a:r>
            <a:r>
              <a:rPr lang="zh-CN" altLang="zh-CN" sz="2800" b="1" dirty="0"/>
              <a:t>点</a:t>
            </a:r>
            <a:r>
              <a:rPr lang="zh-CN" altLang="en-US" sz="2800" b="1" dirty="0"/>
              <a:t>设</a:t>
            </a:r>
            <a:r>
              <a:rPr lang="zh-CN" altLang="zh-CN" sz="2800" b="1" dirty="0"/>
              <a:t>在</a:t>
            </a:r>
            <a:r>
              <a:rPr lang="en-US" altLang="zh-CN" sz="2800" b="1" dirty="0"/>
              <a:t>C</a:t>
            </a:r>
            <a:r>
              <a:rPr lang="zh-CN" altLang="zh-CN" sz="2800" b="1" dirty="0"/>
              <a:t>白埔路口到</a:t>
            </a:r>
            <a:r>
              <a:rPr lang="en-US" altLang="zh-CN" sz="2800" b="1" dirty="0"/>
              <a:t>D</a:t>
            </a:r>
            <a:r>
              <a:rPr lang="zh-CN" altLang="zh-CN" sz="2800" b="1" dirty="0"/>
              <a:t>中山大学之间的哪里比较好？</a:t>
            </a:r>
            <a:endParaRPr lang="zh-CN" altLang="zh-CN" sz="2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0164B5E-8342-405D-B29A-63F640213471}"/>
              </a:ext>
            </a:extLst>
          </p:cNvPr>
          <p:cNvPicPr/>
          <p:nvPr/>
        </p:nvPicPr>
        <p:blipFill rotWithShape="1">
          <a:blip r:embed="rId2"/>
          <a:srcRect l="21239" r="21969" b="9381"/>
          <a:stretch/>
        </p:blipFill>
        <p:spPr bwMode="auto">
          <a:xfrm>
            <a:off x="6385449" y="1840477"/>
            <a:ext cx="5165725" cy="4633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0D97693-F5C6-4133-8199-5010468EB0C7}"/>
              </a:ext>
            </a:extLst>
          </p:cNvPr>
          <p:cNvCxnSpPr/>
          <p:nvPr/>
        </p:nvCxnSpPr>
        <p:spPr bwMode="auto">
          <a:xfrm>
            <a:off x="8642350" y="4876800"/>
            <a:ext cx="0" cy="1314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72BCE58-EA60-4924-B5DF-3022066BD667}"/>
              </a:ext>
            </a:extLst>
          </p:cNvPr>
          <p:cNvCxnSpPr/>
          <p:nvPr/>
        </p:nvCxnSpPr>
        <p:spPr bwMode="auto">
          <a:xfrm>
            <a:off x="8699500" y="4876800"/>
            <a:ext cx="0" cy="1314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D998AE42-B804-4ED6-BE81-25415E3FA016}"/>
              </a:ext>
            </a:extLst>
          </p:cNvPr>
          <p:cNvSpPr/>
          <p:nvPr/>
        </p:nvSpPr>
        <p:spPr>
          <a:xfrm>
            <a:off x="794871" y="4954699"/>
            <a:ext cx="5413424" cy="1158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唐家市场站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a=2.2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），唐家站为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b=2.6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），白埔路口站为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C(c=3.3),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中山大学站为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D(d=3.5),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鸡山站为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E(e=4.7),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鸡山南站为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F(f=5.2)</a:t>
            </a:r>
            <a:endParaRPr lang="zh-CN" altLang="zh-CN" sz="1200" kern="100" dirty="0">
              <a:effectLst/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CD9C025-F512-40DD-9262-B77A7DC1828B}"/>
              </a:ext>
            </a:extLst>
          </p:cNvPr>
          <p:cNvSpPr txBox="1"/>
          <p:nvPr/>
        </p:nvSpPr>
        <p:spPr>
          <a:xfrm>
            <a:off x="8160592" y="5883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3.3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73267DF-551F-4AAB-8271-BCCF008A8EEB}"/>
              </a:ext>
            </a:extLst>
          </p:cNvPr>
          <p:cNvSpPr txBox="1"/>
          <p:nvPr/>
        </p:nvSpPr>
        <p:spPr>
          <a:xfrm>
            <a:off x="8697829" y="588172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3.5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5272512-7583-41BE-84D3-F7F2CDD603B8}"/>
              </a:ext>
            </a:extLst>
          </p:cNvPr>
          <p:cNvSpPr txBox="1"/>
          <p:nvPr/>
        </p:nvSpPr>
        <p:spPr>
          <a:xfrm>
            <a:off x="1351022" y="2182959"/>
            <a:ext cx="3437546" cy="18862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CD</a:t>
            </a:r>
            <a:r>
              <a:rPr lang="zh-CN" altLang="en-US" sz="2000" b="1" dirty="0">
                <a:solidFill>
                  <a:schemeClr val="tx1"/>
                </a:solidFill>
              </a:rPr>
              <a:t>中间</a:t>
            </a:r>
            <a:r>
              <a:rPr lang="en-US" altLang="zh-CN" sz="2000" b="1" dirty="0">
                <a:solidFill>
                  <a:schemeClr val="tx1"/>
                </a:solidFill>
              </a:rPr>
              <a:t>——</a:t>
            </a:r>
            <a:r>
              <a:rPr lang="zh-CN" altLang="en-US" sz="2000" b="1" dirty="0">
                <a:solidFill>
                  <a:schemeClr val="tx1"/>
                </a:solidFill>
              </a:rPr>
              <a:t>公平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</a:rPr>
              <a:t>或</a:t>
            </a:r>
            <a:r>
              <a:rPr lang="en-US" altLang="zh-CN" sz="2000" b="1" dirty="0">
                <a:solidFill>
                  <a:schemeClr val="tx1"/>
                </a:solidFill>
              </a:rPr>
              <a:t>D——</a:t>
            </a:r>
            <a:r>
              <a:rPr lang="zh-CN" altLang="en-US" sz="2000" b="1" dirty="0">
                <a:solidFill>
                  <a:schemeClr val="tx1"/>
                </a:solidFill>
              </a:rPr>
              <a:t>安全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世事两难全，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生活中的最优才是优！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模型推广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483687" y="630884"/>
            <a:ext cx="8067487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Q6:</a:t>
            </a:r>
            <a:r>
              <a:rPr lang="zh-CN" altLang="zh-CN" sz="2800" b="1" dirty="0"/>
              <a:t>若沿着港湾大道继续取六个公交站，</a:t>
            </a:r>
            <a:r>
              <a:rPr lang="zh-CN" altLang="zh-CN" sz="2800" b="1" dirty="0">
                <a:solidFill>
                  <a:srgbClr val="FF0000"/>
                </a:solidFill>
              </a:rPr>
              <a:t>假设不变的前提下</a:t>
            </a:r>
            <a:r>
              <a:rPr lang="zh-CN" altLang="zh-CN" sz="2800" b="1" dirty="0"/>
              <a:t>，设置第二个停车点。问第二个上车点应该定在哪里？</a:t>
            </a:r>
            <a:endParaRPr lang="zh-CN" altLang="zh-CN" sz="28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2608979-74AF-42B5-95B3-AC7FCAFD9AAA}"/>
              </a:ext>
            </a:extLst>
          </p:cNvPr>
          <p:cNvPicPr/>
          <p:nvPr/>
        </p:nvPicPr>
        <p:blipFill>
          <a:blip r:embed="rId2"/>
          <a:srcRect l="12320" t="17134" r="17125" b="3205"/>
          <a:stretch>
            <a:fillRect/>
          </a:stretch>
        </p:blipFill>
        <p:spPr>
          <a:xfrm>
            <a:off x="6850146" y="2138813"/>
            <a:ext cx="4701028" cy="42615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39B1D71F-588C-42ED-9EFF-59C5ACD4705C}"/>
              </a:ext>
            </a:extLst>
          </p:cNvPr>
          <p:cNvCxnSpPr>
            <a:cxnSpLocks/>
          </p:cNvCxnSpPr>
          <p:nvPr/>
        </p:nvCxnSpPr>
        <p:spPr bwMode="auto">
          <a:xfrm flipH="1">
            <a:off x="9720777" y="6030169"/>
            <a:ext cx="116761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6CAF838-12BC-405B-A45A-55A6B8BAF25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940603" y="5422914"/>
            <a:ext cx="520113" cy="42924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C83EC8A-1E8C-413B-9074-F7094E0E6013}"/>
              </a:ext>
            </a:extLst>
          </p:cNvPr>
          <p:cNvCxnSpPr>
            <a:cxnSpLocks/>
          </p:cNvCxnSpPr>
          <p:nvPr/>
        </p:nvCxnSpPr>
        <p:spPr bwMode="auto">
          <a:xfrm flipV="1">
            <a:off x="8940603" y="4239704"/>
            <a:ext cx="0" cy="8528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2CD1401-72A5-4AC8-877F-EF3E5B207E7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117058" y="2954215"/>
            <a:ext cx="652776" cy="90118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B0F1593-330D-498E-9353-E3C8F12C522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25052" y="2422534"/>
            <a:ext cx="698111" cy="33473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1241DB4-7BB3-4AC3-9D8C-84FF2EC623BC}"/>
              </a:ext>
            </a:extLst>
          </p:cNvPr>
          <p:cNvSpPr txBox="1"/>
          <p:nvPr/>
        </p:nvSpPr>
        <p:spPr>
          <a:xfrm>
            <a:off x="768794" y="2715065"/>
            <a:ext cx="4566924" cy="327128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不妨修改模型中的变量：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/>
              <a:t>O       </a:t>
            </a:r>
            <a:r>
              <a:rPr lang="zh-CN" altLang="zh-CN" sz="2000" dirty="0"/>
              <a:t>表示数轴原点附中站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A~F   </a:t>
            </a:r>
            <a:r>
              <a:rPr lang="zh-CN" altLang="zh-CN" sz="2000" dirty="0"/>
              <a:t>表示唐家市场站</a:t>
            </a:r>
            <a:r>
              <a:rPr lang="en-US" altLang="zh-CN" sz="2000" dirty="0"/>
              <a:t>~</a:t>
            </a:r>
            <a:r>
              <a:rPr lang="zh-CN" altLang="zh-CN" sz="2000" dirty="0"/>
              <a:t>鸡山南站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/>
              <a:t>a~f</a:t>
            </a:r>
            <a:r>
              <a:rPr lang="en-US" altLang="zh-CN" sz="2000" dirty="0"/>
              <a:t>    </a:t>
            </a:r>
            <a:r>
              <a:rPr lang="zh-CN" altLang="zh-CN" sz="2000" dirty="0"/>
              <a:t>表示附中站到各站点的距离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P       </a:t>
            </a:r>
            <a:r>
              <a:rPr lang="zh-CN" altLang="zh-CN" sz="2000" dirty="0"/>
              <a:t>表示上车点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x       </a:t>
            </a:r>
            <a:r>
              <a:rPr lang="zh-CN" altLang="zh-CN" sz="2000" dirty="0"/>
              <a:t>表示附中站到上车点的距离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y       </a:t>
            </a:r>
            <a:r>
              <a:rPr lang="zh-CN" altLang="zh-CN" sz="2000" dirty="0"/>
              <a:t>表示所有学生到上车点的距离总和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964FA7B-1357-4EA2-8385-32E74570E28A}"/>
              </a:ext>
            </a:extLst>
          </p:cNvPr>
          <p:cNvCxnSpPr/>
          <p:nvPr/>
        </p:nvCxnSpPr>
        <p:spPr bwMode="auto">
          <a:xfrm>
            <a:off x="1969477" y="3943339"/>
            <a:ext cx="237744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标注: 线形 27">
            <a:extLst>
              <a:ext uri="{FF2B5EF4-FFF2-40B4-BE49-F238E27FC236}">
                <a16:creationId xmlns:a16="http://schemas.microsoft.com/office/drawing/2014/main" id="{2D2E518C-6064-4985-8358-AC5220038F38}"/>
              </a:ext>
            </a:extLst>
          </p:cNvPr>
          <p:cNvSpPr/>
          <p:nvPr/>
        </p:nvSpPr>
        <p:spPr bwMode="auto">
          <a:xfrm>
            <a:off x="4783015" y="3530990"/>
            <a:ext cx="1927274" cy="370145"/>
          </a:xfrm>
          <a:prstGeom prst="borderCallout1">
            <a:avLst>
              <a:gd name="adj1" fmla="val 53137"/>
              <a:gd name="adj2" fmla="val -3455"/>
              <a:gd name="adj3" fmla="val 94160"/>
              <a:gd name="adj4" fmla="val -1862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叠石站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~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契爷岭站</a:t>
            </a:r>
          </a:p>
        </p:txBody>
      </p:sp>
    </p:spTree>
    <p:extLst>
      <p:ext uri="{BB962C8B-B14F-4D97-AF65-F5344CB8AC3E}">
        <p14:creationId xmlns:p14="http://schemas.microsoft.com/office/powerpoint/2010/main" val="25912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模型推广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483687" y="630884"/>
            <a:ext cx="8067487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Q6:</a:t>
            </a:r>
            <a:r>
              <a:rPr lang="zh-CN" altLang="zh-CN" sz="2800" b="1" dirty="0"/>
              <a:t>若沿着港湾大道继续取六个公交站，假设不变的前提下，设置第二个停车点。问第二个</a:t>
            </a:r>
            <a:r>
              <a:rPr lang="zh-CN" altLang="en-US" sz="2800" b="1" dirty="0"/>
              <a:t>停</a:t>
            </a:r>
            <a:r>
              <a:rPr lang="zh-CN" altLang="zh-CN" sz="2800" b="1" dirty="0"/>
              <a:t>车点应该定在哪里？</a:t>
            </a:r>
            <a:endParaRPr lang="zh-CN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208BB08-6E8C-4B20-9073-0608F50E15C8}"/>
                  </a:ext>
                </a:extLst>
              </p:cNvPr>
              <p:cNvSpPr txBox="1"/>
              <p:nvPr/>
            </p:nvSpPr>
            <p:spPr>
              <a:xfrm>
                <a:off x="731237" y="2628022"/>
                <a:ext cx="7166225" cy="1891287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</a:rPr>
                  <a:t>建立模型：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</a:rPr>
                  <a:t>问题转换为：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</a:rPr>
                  <a:t>	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求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y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取得最小值时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x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的值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208BB08-6E8C-4B20-9073-0608F50E1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37" y="2628022"/>
                <a:ext cx="7166225" cy="1891287"/>
              </a:xfrm>
              <a:prstGeom prst="rect">
                <a:avLst/>
              </a:prstGeom>
              <a:blipFill>
                <a:blip r:embed="rId2"/>
                <a:stretch>
                  <a:fillRect l="-762" b="-3810"/>
                </a:stretch>
              </a:blipFill>
              <a:ln w="28575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07C1DF6F-206A-4AE9-B886-E876D8A4A7B4}"/>
              </a:ext>
            </a:extLst>
          </p:cNvPr>
          <p:cNvGrpSpPr/>
          <p:nvPr/>
        </p:nvGrpSpPr>
        <p:grpSpPr>
          <a:xfrm>
            <a:off x="7481384" y="2092090"/>
            <a:ext cx="2965408" cy="4350193"/>
            <a:chOff x="7208125" y="2230485"/>
            <a:chExt cx="2965408" cy="4350193"/>
          </a:xfrm>
        </p:grpSpPr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9D4CFF0F-966F-48F3-9006-24FA7AD349BE}"/>
                </a:ext>
              </a:extLst>
            </p:cNvPr>
            <p:cNvCxnSpPr/>
            <p:nvPr/>
          </p:nvCxnSpPr>
          <p:spPr bwMode="auto">
            <a:xfrm flipH="1">
              <a:off x="8724272" y="2339525"/>
              <a:ext cx="15451" cy="4241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F01E2B7-5940-46C1-8152-625D4EDF801C}"/>
                </a:ext>
              </a:extLst>
            </p:cNvPr>
            <p:cNvSpPr/>
            <p:nvPr/>
          </p:nvSpPr>
          <p:spPr bwMode="auto">
            <a:xfrm>
              <a:off x="8969076" y="223048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O</a:t>
              </a:r>
              <a:r>
                <a: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附中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374369D-59BA-4D1F-B2CE-A7551AAD744E}"/>
                </a:ext>
              </a:extLst>
            </p:cNvPr>
            <p:cNvSpPr/>
            <p:nvPr/>
          </p:nvSpPr>
          <p:spPr bwMode="auto">
            <a:xfrm>
              <a:off x="8969076" y="2967382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叠石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1745548-71C4-41D3-8F28-15DACC637DB1}"/>
                </a:ext>
              </a:extLst>
            </p:cNvPr>
            <p:cNvSpPr/>
            <p:nvPr/>
          </p:nvSpPr>
          <p:spPr bwMode="auto">
            <a:xfrm>
              <a:off x="8977778" y="356946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银坑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BBB6EBC-51BA-4B35-8F4D-6CF4DC64D97E}"/>
                </a:ext>
              </a:extLst>
            </p:cNvPr>
            <p:cNvSpPr/>
            <p:nvPr/>
          </p:nvSpPr>
          <p:spPr bwMode="auto">
            <a:xfrm>
              <a:off x="8977778" y="4165511"/>
              <a:ext cx="1195755" cy="3980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银星花园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4B35B87-D875-4F81-A0E5-801C4C1F0A6D}"/>
                </a:ext>
              </a:extLst>
            </p:cNvPr>
            <p:cNvSpPr/>
            <p:nvPr/>
          </p:nvSpPr>
          <p:spPr bwMode="auto">
            <a:xfrm>
              <a:off x="8977778" y="4749789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凤凰湾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C892A74-68C5-4089-8468-184078450F4F}"/>
                </a:ext>
              </a:extLst>
            </p:cNvPr>
            <p:cNvSpPr/>
            <p:nvPr/>
          </p:nvSpPr>
          <p:spPr bwMode="auto">
            <a:xfrm>
              <a:off x="8969076" y="5377464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E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美丽湾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EEE67B2-41DD-49D8-A32B-3B2527DF10BD}"/>
                </a:ext>
              </a:extLst>
            </p:cNvPr>
            <p:cNvSpPr/>
            <p:nvPr/>
          </p:nvSpPr>
          <p:spPr bwMode="auto">
            <a:xfrm>
              <a:off x="8960375" y="5960202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契爷岭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B895966-D1BB-4841-B33D-0D86707DB3E5}"/>
                </a:ext>
              </a:extLst>
            </p:cNvPr>
            <p:cNvSpPr/>
            <p:nvPr/>
          </p:nvSpPr>
          <p:spPr bwMode="auto">
            <a:xfrm>
              <a:off x="8711477" y="32059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334963E-FD65-42DA-A6D5-675B4F97EF14}"/>
                </a:ext>
              </a:extLst>
            </p:cNvPr>
            <p:cNvSpPr/>
            <p:nvPr/>
          </p:nvSpPr>
          <p:spPr bwMode="auto">
            <a:xfrm>
              <a:off x="8711477" y="23296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F853A752-B485-4120-A574-43C84E6ABCF5}"/>
                </a:ext>
              </a:extLst>
            </p:cNvPr>
            <p:cNvSpPr/>
            <p:nvPr/>
          </p:nvSpPr>
          <p:spPr bwMode="auto">
            <a:xfrm>
              <a:off x="8711477" y="371650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53EAD42-24FF-48B4-A91B-ED8D32F77BA4}"/>
                </a:ext>
              </a:extLst>
            </p:cNvPr>
            <p:cNvSpPr/>
            <p:nvPr/>
          </p:nvSpPr>
          <p:spPr bwMode="auto">
            <a:xfrm>
              <a:off x="8703857" y="44632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B0126930-0480-47CF-A626-B044ABA25AE3}"/>
                </a:ext>
              </a:extLst>
            </p:cNvPr>
            <p:cNvSpPr/>
            <p:nvPr/>
          </p:nvSpPr>
          <p:spPr bwMode="auto">
            <a:xfrm>
              <a:off x="8703857" y="497380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3448945-B143-4E06-8E63-DA94854A6D66}"/>
                </a:ext>
              </a:extLst>
            </p:cNvPr>
            <p:cNvSpPr/>
            <p:nvPr/>
          </p:nvSpPr>
          <p:spPr bwMode="auto">
            <a:xfrm>
              <a:off x="8703857" y="561388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695BC9D-4EB2-4E01-8C57-B96C3C161805}"/>
                </a:ext>
              </a:extLst>
            </p:cNvPr>
            <p:cNvSpPr/>
            <p:nvPr/>
          </p:nvSpPr>
          <p:spPr bwMode="auto">
            <a:xfrm>
              <a:off x="8703857" y="612442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8E70269-0644-46C2-8006-E23E5308C0A1}"/>
                </a:ext>
              </a:extLst>
            </p:cNvPr>
            <p:cNvSpPr/>
            <p:nvPr/>
          </p:nvSpPr>
          <p:spPr bwMode="auto">
            <a:xfrm>
              <a:off x="8704221" y="4171165"/>
              <a:ext cx="52688" cy="4571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1DCD312-ED81-43A3-9CB7-657398FD16AE}"/>
                </a:ext>
              </a:extLst>
            </p:cNvPr>
            <p:cNvSpPr/>
            <p:nvPr/>
          </p:nvSpPr>
          <p:spPr bwMode="auto">
            <a:xfrm>
              <a:off x="7208125" y="4041230"/>
              <a:ext cx="1195755" cy="373500"/>
            </a:xfrm>
            <a:prstGeom prst="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P</a:t>
              </a:r>
              <a:r>
                <a:rPr lang="zh-CN" altLang="en-US" sz="1600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停车点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826853D-08A3-4308-A8B4-C9EA63F6F24B}"/>
                </a:ext>
              </a:extLst>
            </p:cNvPr>
            <p:cNvCxnSpPr>
              <a:stCxn id="41" idx="3"/>
              <a:endCxn id="40" idx="2"/>
            </p:cNvCxnSpPr>
            <p:nvPr/>
          </p:nvCxnSpPr>
          <p:spPr bwMode="auto">
            <a:xfrm flipV="1">
              <a:off x="8403880" y="4194025"/>
              <a:ext cx="300341" cy="3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组合 164">
            <a:extLst>
              <a:ext uri="{FF2B5EF4-FFF2-40B4-BE49-F238E27FC236}">
                <a16:creationId xmlns:a16="http://schemas.microsoft.com/office/drawing/2014/main" id="{01E8CDC0-616B-455A-A89C-BF6D7131B4BE}"/>
              </a:ext>
            </a:extLst>
          </p:cNvPr>
          <p:cNvGrpSpPr>
            <a:grpSpLocks/>
          </p:cNvGrpSpPr>
          <p:nvPr/>
        </p:nvGrpSpPr>
        <p:grpSpPr bwMode="auto">
          <a:xfrm>
            <a:off x="7769749" y="3431001"/>
            <a:ext cx="590570" cy="471834"/>
            <a:chOff x="0" y="0"/>
            <a:chExt cx="5212055" cy="3024188"/>
          </a:xfrm>
        </p:grpSpPr>
        <p:sp>
          <p:nvSpPr>
            <p:cNvPr id="44" name="Freeform 101">
              <a:extLst>
                <a:ext uri="{FF2B5EF4-FFF2-40B4-BE49-F238E27FC236}">
                  <a16:creationId xmlns:a16="http://schemas.microsoft.com/office/drawing/2014/main" id="{392A0236-918C-4FE1-BD5D-0B3E452A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1936750"/>
              <a:ext cx="130175" cy="593725"/>
            </a:xfrm>
            <a:custGeom>
              <a:avLst/>
              <a:gdLst>
                <a:gd name="T0" fmla="*/ 130175 w 41"/>
                <a:gd name="T1" fmla="*/ 568188 h 186"/>
                <a:gd name="T2" fmla="*/ 63500 w 41"/>
                <a:gd name="T3" fmla="*/ 593725 h 186"/>
                <a:gd name="T4" fmla="*/ 0 w 41"/>
                <a:gd name="T5" fmla="*/ 568188 h 186"/>
                <a:gd name="T6" fmla="*/ 0 w 41"/>
                <a:gd name="T7" fmla="*/ 25537 h 186"/>
                <a:gd name="T8" fmla="*/ 63500 w 41"/>
                <a:gd name="T9" fmla="*/ 0 h 186"/>
                <a:gd name="T10" fmla="*/ 130175 w 41"/>
                <a:gd name="T11" fmla="*/ 25537 h 186"/>
                <a:gd name="T12" fmla="*/ 130175 w 41"/>
                <a:gd name="T13" fmla="*/ 56818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05">
              <a:extLst>
                <a:ext uri="{FF2B5EF4-FFF2-40B4-BE49-F238E27FC236}">
                  <a16:creationId xmlns:a16="http://schemas.microsoft.com/office/drawing/2014/main" id="{2CEFF9EA-1B61-4ED6-9481-319D26566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0"/>
              <a:ext cx="103188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1594 w 32"/>
                <a:gd name="T5" fmla="*/ 461963 h 145"/>
                <a:gd name="T6" fmla="*/ 103188 w 32"/>
                <a:gd name="T7" fmla="*/ 410988 h 145"/>
                <a:gd name="T8" fmla="*/ 103188 w 32"/>
                <a:gd name="T9" fmla="*/ 50975 h 145"/>
                <a:gd name="T10" fmla="*/ 51594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8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06">
              <a:extLst>
                <a:ext uri="{FF2B5EF4-FFF2-40B4-BE49-F238E27FC236}">
                  <a16:creationId xmlns:a16="http://schemas.microsoft.com/office/drawing/2014/main" id="{F3597A8B-323D-40E2-B3C3-F6ED6500F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07">
              <a:extLst>
                <a:ext uri="{FF2B5EF4-FFF2-40B4-BE49-F238E27FC236}">
                  <a16:creationId xmlns:a16="http://schemas.microsoft.com/office/drawing/2014/main" id="{86992B37-0412-4D66-BCAA-22A26280A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Rectangle 108">
              <a:extLst>
                <a:ext uri="{FF2B5EF4-FFF2-40B4-BE49-F238E27FC236}">
                  <a16:creationId xmlns:a16="http://schemas.microsoft.com/office/drawing/2014/main" id="{FF1B8D25-C7C5-4D93-BC7C-05F931A34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107950"/>
              <a:ext cx="1943100" cy="762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9" name="Freeform 109">
              <a:extLst>
                <a:ext uri="{FF2B5EF4-FFF2-40B4-BE49-F238E27FC236}">
                  <a16:creationId xmlns:a16="http://schemas.microsoft.com/office/drawing/2014/main" id="{96E71348-7E41-4DD0-A92F-239F5AC05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107950"/>
              <a:ext cx="1943100" cy="76200"/>
            </a:xfrm>
            <a:custGeom>
              <a:avLst/>
              <a:gdLst>
                <a:gd name="T0" fmla="*/ 0 w 1224"/>
                <a:gd name="T1" fmla="*/ 76200 h 48"/>
                <a:gd name="T2" fmla="*/ 1943100 w 1224"/>
                <a:gd name="T3" fmla="*/ 76200 h 48"/>
                <a:gd name="T4" fmla="*/ 1943100 w 1224"/>
                <a:gd name="T5" fmla="*/ 0 h 48"/>
                <a:gd name="T6" fmla="*/ 0 w 12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4" h="48">
                  <a:moveTo>
                    <a:pt x="0" y="48"/>
                  </a:moveTo>
                  <a:lnTo>
                    <a:pt x="1224" y="48"/>
                  </a:lnTo>
                  <a:lnTo>
                    <a:pt x="12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10">
              <a:extLst>
                <a:ext uri="{FF2B5EF4-FFF2-40B4-BE49-F238E27FC236}">
                  <a16:creationId xmlns:a16="http://schemas.microsoft.com/office/drawing/2014/main" id="{7E2E5C54-EE10-452A-A867-E10F6748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2" y="1454393"/>
              <a:ext cx="5141913" cy="1371600"/>
            </a:xfrm>
            <a:custGeom>
              <a:avLst/>
              <a:gdLst>
                <a:gd name="T0" fmla="*/ 531373 w 1616"/>
                <a:gd name="T1" fmla="*/ 0 h 430"/>
                <a:gd name="T2" fmla="*/ 25455 w 1616"/>
                <a:gd name="T3" fmla="*/ 373203 h 430"/>
                <a:gd name="T4" fmla="*/ 0 w 1616"/>
                <a:gd name="T5" fmla="*/ 909084 h 430"/>
                <a:gd name="T6" fmla="*/ 432735 w 1616"/>
                <a:gd name="T7" fmla="*/ 1371600 h 430"/>
                <a:gd name="T8" fmla="*/ 4874635 w 1616"/>
                <a:gd name="T9" fmla="*/ 1371600 h 430"/>
                <a:gd name="T10" fmla="*/ 5132367 w 1616"/>
                <a:gd name="T11" fmla="*/ 1049433 h 430"/>
                <a:gd name="T12" fmla="*/ 5126004 w 1616"/>
                <a:gd name="T13" fmla="*/ 0 h 430"/>
                <a:gd name="T14" fmla="*/ 531373 w 1616"/>
                <a:gd name="T15" fmla="*/ 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6" h="430">
                  <a:moveTo>
                    <a:pt x="167" y="0"/>
                  </a:moveTo>
                  <a:cubicBezTo>
                    <a:pt x="113" y="0"/>
                    <a:pt x="43" y="52"/>
                    <a:pt x="8" y="117"/>
                  </a:cubicBezTo>
                  <a:cubicBezTo>
                    <a:pt x="0" y="209"/>
                    <a:pt x="0" y="257"/>
                    <a:pt x="0" y="285"/>
                  </a:cubicBezTo>
                  <a:cubicBezTo>
                    <a:pt x="0" y="348"/>
                    <a:pt x="43" y="430"/>
                    <a:pt x="136" y="430"/>
                  </a:cubicBezTo>
                  <a:cubicBezTo>
                    <a:pt x="176" y="430"/>
                    <a:pt x="1532" y="430"/>
                    <a:pt x="1532" y="430"/>
                  </a:cubicBezTo>
                  <a:cubicBezTo>
                    <a:pt x="1610" y="430"/>
                    <a:pt x="1613" y="329"/>
                    <a:pt x="1613" y="329"/>
                  </a:cubicBezTo>
                  <a:cubicBezTo>
                    <a:pt x="1613" y="329"/>
                    <a:pt x="1616" y="159"/>
                    <a:pt x="1611" y="0"/>
                  </a:cubicBezTo>
                  <a:cubicBezTo>
                    <a:pt x="1394" y="0"/>
                    <a:pt x="306" y="0"/>
                    <a:pt x="167" y="0"/>
                  </a:cubicBezTo>
                </a:path>
              </a:pathLst>
            </a:custGeom>
            <a:solidFill>
              <a:srgbClr val="BF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11">
              <a:extLst>
                <a:ext uri="{FF2B5EF4-FFF2-40B4-BE49-F238E27FC236}">
                  <a16:creationId xmlns:a16="http://schemas.microsoft.com/office/drawing/2014/main" id="{92477203-1993-46BD-85BD-C4CF66E28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" y="271463"/>
              <a:ext cx="5100638" cy="1582738"/>
            </a:xfrm>
            <a:custGeom>
              <a:avLst/>
              <a:gdLst>
                <a:gd name="T0" fmla="*/ 505927 w 1603"/>
                <a:gd name="T1" fmla="*/ 1210142 h 497"/>
                <a:gd name="T2" fmla="*/ 5100638 w 1603"/>
                <a:gd name="T3" fmla="*/ 1210142 h 497"/>
                <a:gd name="T4" fmla="*/ 5094274 w 1603"/>
                <a:gd name="T5" fmla="*/ 1015882 h 497"/>
                <a:gd name="T6" fmla="*/ 4906540 w 1603"/>
                <a:gd name="T7" fmla="*/ 92353 h 497"/>
                <a:gd name="T8" fmla="*/ 4779263 w 1603"/>
                <a:gd name="T9" fmla="*/ 0 h 497"/>
                <a:gd name="T10" fmla="*/ 989581 w 1603"/>
                <a:gd name="T11" fmla="*/ 0 h 497"/>
                <a:gd name="T12" fmla="*/ 470926 w 1603"/>
                <a:gd name="T13" fmla="*/ 140122 h 497"/>
                <a:gd name="T14" fmla="*/ 28637 w 1603"/>
                <a:gd name="T15" fmla="*/ 1261095 h 497"/>
                <a:gd name="T16" fmla="*/ 0 w 1603"/>
                <a:gd name="T17" fmla="*/ 1582738 h 497"/>
                <a:gd name="T18" fmla="*/ 505927 w 1603"/>
                <a:gd name="T19" fmla="*/ 1210142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3" h="497">
                  <a:moveTo>
                    <a:pt x="159" y="380"/>
                  </a:moveTo>
                  <a:cubicBezTo>
                    <a:pt x="298" y="380"/>
                    <a:pt x="1386" y="380"/>
                    <a:pt x="1603" y="380"/>
                  </a:cubicBezTo>
                  <a:cubicBezTo>
                    <a:pt x="1602" y="359"/>
                    <a:pt x="1602" y="339"/>
                    <a:pt x="1601" y="319"/>
                  </a:cubicBezTo>
                  <a:cubicBezTo>
                    <a:pt x="1592" y="140"/>
                    <a:pt x="1542" y="29"/>
                    <a:pt x="1542" y="29"/>
                  </a:cubicBezTo>
                  <a:cubicBezTo>
                    <a:pt x="1542" y="29"/>
                    <a:pt x="1529" y="0"/>
                    <a:pt x="1502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8" y="0"/>
                    <a:pt x="171" y="22"/>
                    <a:pt x="148" y="44"/>
                  </a:cubicBezTo>
                  <a:cubicBezTo>
                    <a:pt x="125" y="66"/>
                    <a:pt x="32" y="157"/>
                    <a:pt x="9" y="396"/>
                  </a:cubicBezTo>
                  <a:cubicBezTo>
                    <a:pt x="5" y="435"/>
                    <a:pt x="2" y="468"/>
                    <a:pt x="0" y="497"/>
                  </a:cubicBezTo>
                  <a:cubicBezTo>
                    <a:pt x="35" y="432"/>
                    <a:pt x="105" y="380"/>
                    <a:pt x="159" y="38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Oval 112">
              <a:extLst>
                <a:ext uri="{FF2B5EF4-FFF2-40B4-BE49-F238E27FC236}">
                  <a16:creationId xmlns:a16="http://schemas.microsoft.com/office/drawing/2014/main" id="{AEBF5A38-EB16-4151-AD48-85A01978E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3" name="Freeform 113">
              <a:extLst>
                <a:ext uri="{FF2B5EF4-FFF2-40B4-BE49-F238E27FC236}">
                  <a16:creationId xmlns:a16="http://schemas.microsoft.com/office/drawing/2014/main" id="{DEE9BD74-6CE7-4148-A850-0DF46A0F9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2163763"/>
              <a:ext cx="855663" cy="860425"/>
            </a:xfrm>
            <a:custGeom>
              <a:avLst/>
              <a:gdLst>
                <a:gd name="T0" fmla="*/ 842939 w 269"/>
                <a:gd name="T1" fmla="*/ 430213 h 270"/>
                <a:gd name="T2" fmla="*/ 830216 w 269"/>
                <a:gd name="T3" fmla="*/ 430213 h 270"/>
                <a:gd name="T4" fmla="*/ 712522 w 269"/>
                <a:gd name="T5" fmla="*/ 713834 h 270"/>
                <a:gd name="T6" fmla="*/ 426241 w 269"/>
                <a:gd name="T7" fmla="*/ 834931 h 270"/>
                <a:gd name="T8" fmla="*/ 143141 w 269"/>
                <a:gd name="T9" fmla="*/ 713834 h 270"/>
                <a:gd name="T10" fmla="*/ 25447 w 269"/>
                <a:gd name="T11" fmla="*/ 430213 h 270"/>
                <a:gd name="T12" fmla="*/ 143141 w 269"/>
                <a:gd name="T13" fmla="*/ 143404 h 270"/>
                <a:gd name="T14" fmla="*/ 426241 w 269"/>
                <a:gd name="T15" fmla="*/ 25494 h 270"/>
                <a:gd name="T16" fmla="*/ 712522 w 269"/>
                <a:gd name="T17" fmla="*/ 143404 h 270"/>
                <a:gd name="T18" fmla="*/ 830216 w 269"/>
                <a:gd name="T19" fmla="*/ 430213 h 270"/>
                <a:gd name="T20" fmla="*/ 842939 w 269"/>
                <a:gd name="T21" fmla="*/ 430213 h 270"/>
                <a:gd name="T22" fmla="*/ 855663 w 269"/>
                <a:gd name="T23" fmla="*/ 430213 h 270"/>
                <a:gd name="T24" fmla="*/ 426241 w 269"/>
                <a:gd name="T25" fmla="*/ 0 h 270"/>
                <a:gd name="T26" fmla="*/ 0 w 269"/>
                <a:gd name="T27" fmla="*/ 430213 h 270"/>
                <a:gd name="T28" fmla="*/ 426241 w 269"/>
                <a:gd name="T29" fmla="*/ 860425 h 270"/>
                <a:gd name="T30" fmla="*/ 855663 w 269"/>
                <a:gd name="T31" fmla="*/ 430213 h 270"/>
                <a:gd name="T32" fmla="*/ 842939 w 269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" h="270">
                  <a:moveTo>
                    <a:pt x="265" y="135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61" y="170"/>
                    <a:pt x="247" y="202"/>
                    <a:pt x="224" y="224"/>
                  </a:cubicBezTo>
                  <a:cubicBezTo>
                    <a:pt x="201" y="247"/>
                    <a:pt x="169" y="262"/>
                    <a:pt x="134" y="262"/>
                  </a:cubicBezTo>
                  <a:cubicBezTo>
                    <a:pt x="99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99" y="8"/>
                    <a:pt x="134" y="8"/>
                  </a:cubicBezTo>
                  <a:cubicBezTo>
                    <a:pt x="169" y="8"/>
                    <a:pt x="201" y="22"/>
                    <a:pt x="224" y="45"/>
                  </a:cubicBezTo>
                  <a:cubicBezTo>
                    <a:pt x="247" y="68"/>
                    <a:pt x="261" y="100"/>
                    <a:pt x="261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269" y="61"/>
                    <a:pt x="209" y="0"/>
                    <a:pt x="134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09"/>
                    <a:pt x="60" y="270"/>
                    <a:pt x="134" y="270"/>
                  </a:cubicBezTo>
                  <a:cubicBezTo>
                    <a:pt x="209" y="270"/>
                    <a:pt x="269" y="209"/>
                    <a:pt x="269" y="135"/>
                  </a:cubicBezTo>
                  <a:lnTo>
                    <a:pt x="26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Oval 114">
              <a:extLst>
                <a:ext uri="{FF2B5EF4-FFF2-40B4-BE49-F238E27FC236}">
                  <a16:creationId xmlns:a16="http://schemas.microsoft.com/office/drawing/2014/main" id="{CA42AD86-593C-4E2D-973C-000B383E8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5" name="Oval 115">
              <a:extLst>
                <a:ext uri="{FF2B5EF4-FFF2-40B4-BE49-F238E27FC236}">
                  <a16:creationId xmlns:a16="http://schemas.microsoft.com/office/drawing/2014/main" id="{0477F967-56D4-46EB-828A-82E9F84B8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4288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" name="Rectangle 116">
              <a:extLst>
                <a:ext uri="{FF2B5EF4-FFF2-40B4-BE49-F238E27FC236}">
                  <a16:creationId xmlns:a16="http://schemas.microsoft.com/office/drawing/2014/main" id="{1AECD6BE-CCC5-43DB-B18D-73C54208A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225" y="604838"/>
              <a:ext cx="62071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7" name="Freeform 117">
              <a:extLst>
                <a:ext uri="{FF2B5EF4-FFF2-40B4-BE49-F238E27FC236}">
                  <a16:creationId xmlns:a16="http://schemas.microsoft.com/office/drawing/2014/main" id="{480D91E1-495C-4B0B-A270-4DBC1ED9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5" y="579438"/>
              <a:ext cx="671513" cy="669925"/>
            </a:xfrm>
            <a:custGeom>
              <a:avLst/>
              <a:gdLst>
                <a:gd name="T0" fmla="*/ 25400 w 423"/>
                <a:gd name="T1" fmla="*/ 25400 h 422"/>
                <a:gd name="T2" fmla="*/ 25400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0800 w 423"/>
                <a:gd name="T9" fmla="*/ 619125 h 422"/>
                <a:gd name="T10" fmla="*/ 50800 w 423"/>
                <a:gd name="T11" fmla="*/ 25400 h 422"/>
                <a:gd name="T12" fmla="*/ 25400 w 423"/>
                <a:gd name="T13" fmla="*/ 25400 h 422"/>
                <a:gd name="T14" fmla="*/ 25400 w 423"/>
                <a:gd name="T15" fmla="*/ 50800 h 422"/>
                <a:gd name="T16" fmla="*/ 25400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5400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6" y="16"/>
                  </a:moveTo>
                  <a:lnTo>
                    <a:pt x="16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Rectangle 118">
              <a:extLst>
                <a:ext uri="{FF2B5EF4-FFF2-40B4-BE49-F238E27FC236}">
                  <a16:creationId xmlns:a16="http://schemas.microsoft.com/office/drawing/2014/main" id="{F0A635D1-4F84-4098-8583-7185D85B7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850" y="604838"/>
              <a:ext cx="619125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9" name="Freeform 119">
              <a:extLst>
                <a:ext uri="{FF2B5EF4-FFF2-40B4-BE49-F238E27FC236}">
                  <a16:creationId xmlns:a16="http://schemas.microsoft.com/office/drawing/2014/main" id="{ABA8ED7E-6738-4883-BEC6-88BAF3980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579438"/>
              <a:ext cx="671513" cy="669925"/>
            </a:xfrm>
            <a:custGeom>
              <a:avLst/>
              <a:gdLst>
                <a:gd name="T0" fmla="*/ 26988 w 423"/>
                <a:gd name="T1" fmla="*/ 25400 h 422"/>
                <a:gd name="T2" fmla="*/ 26988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2388 w 423"/>
                <a:gd name="T9" fmla="*/ 619125 h 422"/>
                <a:gd name="T10" fmla="*/ 52388 w 423"/>
                <a:gd name="T11" fmla="*/ 25400 h 422"/>
                <a:gd name="T12" fmla="*/ 26988 w 423"/>
                <a:gd name="T13" fmla="*/ 25400 h 422"/>
                <a:gd name="T14" fmla="*/ 26988 w 423"/>
                <a:gd name="T15" fmla="*/ 50800 h 422"/>
                <a:gd name="T16" fmla="*/ 26988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6988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7" y="16"/>
                  </a:moveTo>
                  <a:lnTo>
                    <a:pt x="17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3" y="390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Rectangle 120">
              <a:extLst>
                <a:ext uri="{FF2B5EF4-FFF2-40B4-BE49-F238E27FC236}">
                  <a16:creationId xmlns:a16="http://schemas.microsoft.com/office/drawing/2014/main" id="{8F5940EE-5407-438C-859A-957686C08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888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1" name="Freeform 121">
              <a:extLst>
                <a:ext uri="{FF2B5EF4-FFF2-40B4-BE49-F238E27FC236}">
                  <a16:creationId xmlns:a16="http://schemas.microsoft.com/office/drawing/2014/main" id="{874BFAB9-58D5-4513-AB22-AAF0371D2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8" y="579438"/>
              <a:ext cx="666750" cy="669925"/>
            </a:xfrm>
            <a:custGeom>
              <a:avLst/>
              <a:gdLst>
                <a:gd name="T0" fmla="*/ 25400 w 420"/>
                <a:gd name="T1" fmla="*/ 25400 h 422"/>
                <a:gd name="T2" fmla="*/ 25400 w 420"/>
                <a:gd name="T3" fmla="*/ 50800 h 422"/>
                <a:gd name="T4" fmla="*/ 615950 w 420"/>
                <a:gd name="T5" fmla="*/ 50800 h 422"/>
                <a:gd name="T6" fmla="*/ 615950 w 420"/>
                <a:gd name="T7" fmla="*/ 619125 h 422"/>
                <a:gd name="T8" fmla="*/ 50800 w 420"/>
                <a:gd name="T9" fmla="*/ 619125 h 422"/>
                <a:gd name="T10" fmla="*/ 50800 w 420"/>
                <a:gd name="T11" fmla="*/ 25400 h 422"/>
                <a:gd name="T12" fmla="*/ 25400 w 420"/>
                <a:gd name="T13" fmla="*/ 25400 h 422"/>
                <a:gd name="T14" fmla="*/ 25400 w 420"/>
                <a:gd name="T15" fmla="*/ 50800 h 422"/>
                <a:gd name="T16" fmla="*/ 25400 w 420"/>
                <a:gd name="T17" fmla="*/ 25400 h 422"/>
                <a:gd name="T18" fmla="*/ 0 w 420"/>
                <a:gd name="T19" fmla="*/ 25400 h 422"/>
                <a:gd name="T20" fmla="*/ 0 w 420"/>
                <a:gd name="T21" fmla="*/ 669925 h 422"/>
                <a:gd name="T22" fmla="*/ 666750 w 420"/>
                <a:gd name="T23" fmla="*/ 669925 h 422"/>
                <a:gd name="T24" fmla="*/ 666750 w 420"/>
                <a:gd name="T25" fmla="*/ 0 h 422"/>
                <a:gd name="T26" fmla="*/ 0 w 420"/>
                <a:gd name="T27" fmla="*/ 0 h 422"/>
                <a:gd name="T28" fmla="*/ 0 w 420"/>
                <a:gd name="T29" fmla="*/ 25400 h 422"/>
                <a:gd name="T30" fmla="*/ 25400 w 420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0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0" y="422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Rectangle 122">
              <a:extLst>
                <a:ext uri="{FF2B5EF4-FFF2-40B4-BE49-F238E27FC236}">
                  <a16:creationId xmlns:a16="http://schemas.microsoft.com/office/drawing/2014/main" id="{D7FB9C6C-B7BF-48E7-BA7D-683EA69C8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925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3" name="Freeform 123">
              <a:extLst>
                <a:ext uri="{FF2B5EF4-FFF2-40B4-BE49-F238E27FC236}">
                  <a16:creationId xmlns:a16="http://schemas.microsoft.com/office/drawing/2014/main" id="{DA5A7661-C57D-4B56-B01B-51886A3E9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5" y="579438"/>
              <a:ext cx="668338" cy="669925"/>
            </a:xfrm>
            <a:custGeom>
              <a:avLst/>
              <a:gdLst>
                <a:gd name="T0" fmla="*/ 25400 w 421"/>
                <a:gd name="T1" fmla="*/ 25400 h 422"/>
                <a:gd name="T2" fmla="*/ 25400 w 421"/>
                <a:gd name="T3" fmla="*/ 50800 h 422"/>
                <a:gd name="T4" fmla="*/ 615950 w 421"/>
                <a:gd name="T5" fmla="*/ 50800 h 422"/>
                <a:gd name="T6" fmla="*/ 615950 w 421"/>
                <a:gd name="T7" fmla="*/ 619125 h 422"/>
                <a:gd name="T8" fmla="*/ 50800 w 421"/>
                <a:gd name="T9" fmla="*/ 619125 h 422"/>
                <a:gd name="T10" fmla="*/ 50800 w 421"/>
                <a:gd name="T11" fmla="*/ 25400 h 422"/>
                <a:gd name="T12" fmla="*/ 25400 w 421"/>
                <a:gd name="T13" fmla="*/ 25400 h 422"/>
                <a:gd name="T14" fmla="*/ 25400 w 421"/>
                <a:gd name="T15" fmla="*/ 50800 h 422"/>
                <a:gd name="T16" fmla="*/ 25400 w 421"/>
                <a:gd name="T17" fmla="*/ 25400 h 422"/>
                <a:gd name="T18" fmla="*/ 0 w 421"/>
                <a:gd name="T19" fmla="*/ 25400 h 422"/>
                <a:gd name="T20" fmla="*/ 0 w 421"/>
                <a:gd name="T21" fmla="*/ 669925 h 422"/>
                <a:gd name="T22" fmla="*/ 668338 w 421"/>
                <a:gd name="T23" fmla="*/ 669925 h 422"/>
                <a:gd name="T24" fmla="*/ 668338 w 421"/>
                <a:gd name="T25" fmla="*/ 0 h 422"/>
                <a:gd name="T26" fmla="*/ 0 w 421"/>
                <a:gd name="T27" fmla="*/ 0 h 422"/>
                <a:gd name="T28" fmla="*/ 0 w 421"/>
                <a:gd name="T29" fmla="*/ 25400 h 422"/>
                <a:gd name="T30" fmla="*/ 25400 w 421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1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1" y="422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24">
              <a:extLst>
                <a:ext uri="{FF2B5EF4-FFF2-40B4-BE49-F238E27FC236}">
                  <a16:creationId xmlns:a16="http://schemas.microsoft.com/office/drawing/2014/main" id="{3293E2B7-32EA-4EE8-ADB0-1F3E1191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604838"/>
              <a:ext cx="1189038" cy="619125"/>
            </a:xfrm>
            <a:custGeom>
              <a:avLst/>
              <a:gdLst>
                <a:gd name="T0" fmla="*/ 1189038 w 374"/>
                <a:gd name="T1" fmla="*/ 619125 h 194"/>
                <a:gd name="T2" fmla="*/ 1189038 w 374"/>
                <a:gd name="T3" fmla="*/ 0 h 194"/>
                <a:gd name="T4" fmla="*/ 241623 w 374"/>
                <a:gd name="T5" fmla="*/ 0 h 194"/>
                <a:gd name="T6" fmla="*/ 41330 w 374"/>
                <a:gd name="T7" fmla="*/ 405303 h 194"/>
                <a:gd name="T8" fmla="*/ 0 w 374"/>
                <a:gd name="T9" fmla="*/ 619125 h 194"/>
                <a:gd name="T10" fmla="*/ 1189038 w 374"/>
                <a:gd name="T11" fmla="*/ 61912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94">
                  <a:moveTo>
                    <a:pt x="374" y="194"/>
                  </a:moveTo>
                  <a:cubicBezTo>
                    <a:pt x="374" y="0"/>
                    <a:pt x="374" y="0"/>
                    <a:pt x="37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9" y="96"/>
                    <a:pt x="13" y="127"/>
                  </a:cubicBezTo>
                  <a:cubicBezTo>
                    <a:pt x="7" y="157"/>
                    <a:pt x="0" y="170"/>
                    <a:pt x="0" y="194"/>
                  </a:cubicBezTo>
                  <a:lnTo>
                    <a:pt x="374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25">
              <a:extLst>
                <a:ext uri="{FF2B5EF4-FFF2-40B4-BE49-F238E27FC236}">
                  <a16:creationId xmlns:a16="http://schemas.microsoft.com/office/drawing/2014/main" id="{C293D181-3BB2-4725-AC90-45D071628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8" y="579438"/>
              <a:ext cx="1239838" cy="669925"/>
            </a:xfrm>
            <a:custGeom>
              <a:avLst/>
              <a:gdLst>
                <a:gd name="T0" fmla="*/ 1214405 w 390"/>
                <a:gd name="T1" fmla="*/ 644404 h 210"/>
                <a:gd name="T2" fmla="*/ 1239838 w 390"/>
                <a:gd name="T3" fmla="*/ 644404 h 210"/>
                <a:gd name="T4" fmla="*/ 1239838 w 390"/>
                <a:gd name="T5" fmla="*/ 0 h 210"/>
                <a:gd name="T6" fmla="*/ 251147 w 390"/>
                <a:gd name="T7" fmla="*/ 0 h 210"/>
                <a:gd name="T8" fmla="*/ 244789 w 390"/>
                <a:gd name="T9" fmla="*/ 12760 h 210"/>
                <a:gd name="T10" fmla="*/ 149416 w 390"/>
                <a:gd name="T11" fmla="*/ 178647 h 210"/>
                <a:gd name="T12" fmla="*/ 82656 w 390"/>
                <a:gd name="T13" fmla="*/ 315822 h 210"/>
                <a:gd name="T14" fmla="*/ 57223 w 390"/>
                <a:gd name="T15" fmla="*/ 376434 h 210"/>
                <a:gd name="T16" fmla="*/ 41328 w 390"/>
                <a:gd name="T17" fmla="*/ 424286 h 210"/>
                <a:gd name="T18" fmla="*/ 12716 w 390"/>
                <a:gd name="T19" fmla="*/ 539130 h 210"/>
                <a:gd name="T20" fmla="*/ 0 w 390"/>
                <a:gd name="T21" fmla="*/ 644404 h 210"/>
                <a:gd name="T22" fmla="*/ 0 w 390"/>
                <a:gd name="T23" fmla="*/ 669925 h 210"/>
                <a:gd name="T24" fmla="*/ 1239838 w 390"/>
                <a:gd name="T25" fmla="*/ 669925 h 210"/>
                <a:gd name="T26" fmla="*/ 1239838 w 390"/>
                <a:gd name="T27" fmla="*/ 644404 h 210"/>
                <a:gd name="T28" fmla="*/ 1214405 w 390"/>
                <a:gd name="T29" fmla="*/ 644404 h 210"/>
                <a:gd name="T30" fmla="*/ 1214405 w 390"/>
                <a:gd name="T31" fmla="*/ 618883 h 210"/>
                <a:gd name="T32" fmla="*/ 25433 w 390"/>
                <a:gd name="T33" fmla="*/ 618883 h 210"/>
                <a:gd name="T34" fmla="*/ 25433 w 390"/>
                <a:gd name="T35" fmla="*/ 644404 h 210"/>
                <a:gd name="T36" fmla="*/ 50865 w 390"/>
                <a:gd name="T37" fmla="*/ 644404 h 210"/>
                <a:gd name="T38" fmla="*/ 63581 w 390"/>
                <a:gd name="T39" fmla="*/ 551891 h 210"/>
                <a:gd name="T40" fmla="*/ 92193 w 390"/>
                <a:gd name="T41" fmla="*/ 433856 h 210"/>
                <a:gd name="T42" fmla="*/ 104909 w 390"/>
                <a:gd name="T43" fmla="*/ 392385 h 210"/>
                <a:gd name="T44" fmla="*/ 152595 w 390"/>
                <a:gd name="T45" fmla="*/ 287111 h 210"/>
                <a:gd name="T46" fmla="*/ 241609 w 390"/>
                <a:gd name="T47" fmla="*/ 118034 h 210"/>
                <a:gd name="T48" fmla="*/ 273400 w 390"/>
                <a:gd name="T49" fmla="*/ 60612 h 210"/>
                <a:gd name="T50" fmla="*/ 282937 w 390"/>
                <a:gd name="T51" fmla="*/ 44662 h 210"/>
                <a:gd name="T52" fmla="*/ 286116 w 390"/>
                <a:gd name="T53" fmla="*/ 38281 h 210"/>
                <a:gd name="T54" fmla="*/ 267042 w 390"/>
                <a:gd name="T55" fmla="*/ 25521 h 210"/>
                <a:gd name="T56" fmla="*/ 267042 w 390"/>
                <a:gd name="T57" fmla="*/ 51042 h 210"/>
                <a:gd name="T58" fmla="*/ 1188973 w 390"/>
                <a:gd name="T59" fmla="*/ 51042 h 210"/>
                <a:gd name="T60" fmla="*/ 1188973 w 390"/>
                <a:gd name="T61" fmla="*/ 644404 h 210"/>
                <a:gd name="T62" fmla="*/ 1214405 w 390"/>
                <a:gd name="T63" fmla="*/ 644404 h 210"/>
                <a:gd name="T64" fmla="*/ 1214405 w 390"/>
                <a:gd name="T65" fmla="*/ 618883 h 210"/>
                <a:gd name="T66" fmla="*/ 1214405 w 390"/>
                <a:gd name="T67" fmla="*/ 644404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0" h="210">
                  <a:moveTo>
                    <a:pt x="382" y="202"/>
                  </a:moveTo>
                  <a:cubicBezTo>
                    <a:pt x="390" y="202"/>
                    <a:pt x="390" y="202"/>
                    <a:pt x="390" y="20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2" y="28"/>
                    <a:pt x="47" y="56"/>
                  </a:cubicBezTo>
                  <a:cubicBezTo>
                    <a:pt x="40" y="70"/>
                    <a:pt x="32" y="85"/>
                    <a:pt x="26" y="99"/>
                  </a:cubicBezTo>
                  <a:cubicBezTo>
                    <a:pt x="23" y="105"/>
                    <a:pt x="20" y="112"/>
                    <a:pt x="18" y="118"/>
                  </a:cubicBezTo>
                  <a:cubicBezTo>
                    <a:pt x="15" y="123"/>
                    <a:pt x="14" y="129"/>
                    <a:pt x="13" y="133"/>
                  </a:cubicBezTo>
                  <a:cubicBezTo>
                    <a:pt x="10" y="148"/>
                    <a:pt x="7" y="159"/>
                    <a:pt x="4" y="169"/>
                  </a:cubicBezTo>
                  <a:cubicBezTo>
                    <a:pt x="2" y="179"/>
                    <a:pt x="0" y="189"/>
                    <a:pt x="0" y="20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02"/>
                    <a:pt x="390" y="202"/>
                    <a:pt x="390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191"/>
                    <a:pt x="17" y="183"/>
                    <a:pt x="20" y="173"/>
                  </a:cubicBezTo>
                  <a:cubicBezTo>
                    <a:pt x="22" y="163"/>
                    <a:pt x="26" y="152"/>
                    <a:pt x="29" y="136"/>
                  </a:cubicBezTo>
                  <a:cubicBezTo>
                    <a:pt x="29" y="133"/>
                    <a:pt x="31" y="129"/>
                    <a:pt x="33" y="123"/>
                  </a:cubicBezTo>
                  <a:cubicBezTo>
                    <a:pt x="36" y="114"/>
                    <a:pt x="42" y="102"/>
                    <a:pt x="48" y="90"/>
                  </a:cubicBezTo>
                  <a:cubicBezTo>
                    <a:pt x="57" y="72"/>
                    <a:pt x="68" y="52"/>
                    <a:pt x="76" y="37"/>
                  </a:cubicBezTo>
                  <a:cubicBezTo>
                    <a:pt x="80" y="30"/>
                    <a:pt x="84" y="23"/>
                    <a:pt x="86" y="19"/>
                  </a:cubicBezTo>
                  <a:cubicBezTo>
                    <a:pt x="88" y="17"/>
                    <a:pt x="89" y="15"/>
                    <a:pt x="89" y="14"/>
                  </a:cubicBezTo>
                  <a:cubicBezTo>
                    <a:pt x="90" y="13"/>
                    <a:pt x="90" y="12"/>
                    <a:pt x="90" y="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202"/>
                    <a:pt x="374" y="202"/>
                    <a:pt x="374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lnTo>
                    <a:pt x="382" y="20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Oval 126">
              <a:extLst>
                <a:ext uri="{FF2B5EF4-FFF2-40B4-BE49-F238E27FC236}">
                  <a16:creationId xmlns:a16="http://schemas.microsoft.com/office/drawing/2014/main" id="{FAB8A6AB-1FC9-4F49-99C9-CF7E24EDE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" y="1952625"/>
              <a:ext cx="195263" cy="300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7" name="Freeform 127">
              <a:extLst>
                <a:ext uri="{FF2B5EF4-FFF2-40B4-BE49-F238E27FC236}">
                  <a16:creationId xmlns:a16="http://schemas.microsoft.com/office/drawing/2014/main" id="{57557192-22BE-4FF2-A86D-CFF31F5FF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" y="1946275"/>
              <a:ext cx="207963" cy="312738"/>
            </a:xfrm>
            <a:custGeom>
              <a:avLst/>
              <a:gdLst>
                <a:gd name="T0" fmla="*/ 201564 w 65"/>
                <a:gd name="T1" fmla="*/ 156369 h 98"/>
                <a:gd name="T2" fmla="*/ 195165 w 65"/>
                <a:gd name="T3" fmla="*/ 156369 h 98"/>
                <a:gd name="T4" fmla="*/ 166370 w 65"/>
                <a:gd name="T5" fmla="*/ 258488 h 98"/>
                <a:gd name="T6" fmla="*/ 102382 w 65"/>
                <a:gd name="T7" fmla="*/ 299973 h 98"/>
                <a:gd name="T8" fmla="*/ 38393 w 65"/>
                <a:gd name="T9" fmla="*/ 258488 h 98"/>
                <a:gd name="T10" fmla="*/ 12798 w 65"/>
                <a:gd name="T11" fmla="*/ 156369 h 98"/>
                <a:gd name="T12" fmla="*/ 38393 w 65"/>
                <a:gd name="T13" fmla="*/ 54250 h 98"/>
                <a:gd name="T14" fmla="*/ 102382 w 65"/>
                <a:gd name="T15" fmla="*/ 12765 h 98"/>
                <a:gd name="T16" fmla="*/ 166370 w 65"/>
                <a:gd name="T17" fmla="*/ 54250 h 98"/>
                <a:gd name="T18" fmla="*/ 195165 w 65"/>
                <a:gd name="T19" fmla="*/ 156369 h 98"/>
                <a:gd name="T20" fmla="*/ 201564 w 65"/>
                <a:gd name="T21" fmla="*/ 156369 h 98"/>
                <a:gd name="T22" fmla="*/ 207963 w 65"/>
                <a:gd name="T23" fmla="*/ 156369 h 98"/>
                <a:gd name="T24" fmla="*/ 179168 w 65"/>
                <a:gd name="T25" fmla="*/ 47868 h 98"/>
                <a:gd name="T26" fmla="*/ 102382 w 65"/>
                <a:gd name="T27" fmla="*/ 0 h 98"/>
                <a:gd name="T28" fmla="*/ 28795 w 65"/>
                <a:gd name="T29" fmla="*/ 47868 h 98"/>
                <a:gd name="T30" fmla="*/ 0 w 65"/>
                <a:gd name="T31" fmla="*/ 156369 h 98"/>
                <a:gd name="T32" fmla="*/ 28795 w 65"/>
                <a:gd name="T33" fmla="*/ 264870 h 98"/>
                <a:gd name="T34" fmla="*/ 102382 w 65"/>
                <a:gd name="T35" fmla="*/ 312738 h 98"/>
                <a:gd name="T36" fmla="*/ 179168 w 65"/>
                <a:gd name="T37" fmla="*/ 264870 h 98"/>
                <a:gd name="T38" fmla="*/ 207963 w 65"/>
                <a:gd name="T39" fmla="*/ 156369 h 98"/>
                <a:gd name="T40" fmla="*/ 201564 w 65"/>
                <a:gd name="T41" fmla="*/ 156369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" h="98">
                  <a:moveTo>
                    <a:pt x="63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62"/>
                    <a:pt x="58" y="73"/>
                    <a:pt x="52" y="81"/>
                  </a:cubicBezTo>
                  <a:cubicBezTo>
                    <a:pt x="47" y="89"/>
                    <a:pt x="40" y="94"/>
                    <a:pt x="32" y="94"/>
                  </a:cubicBezTo>
                  <a:cubicBezTo>
                    <a:pt x="25" y="94"/>
                    <a:pt x="18" y="89"/>
                    <a:pt x="12" y="81"/>
                  </a:cubicBezTo>
                  <a:cubicBezTo>
                    <a:pt x="7" y="73"/>
                    <a:pt x="4" y="62"/>
                    <a:pt x="4" y="49"/>
                  </a:cubicBezTo>
                  <a:cubicBezTo>
                    <a:pt x="4" y="37"/>
                    <a:pt x="7" y="25"/>
                    <a:pt x="12" y="17"/>
                  </a:cubicBezTo>
                  <a:cubicBezTo>
                    <a:pt x="18" y="9"/>
                    <a:pt x="25" y="4"/>
                    <a:pt x="32" y="4"/>
                  </a:cubicBezTo>
                  <a:cubicBezTo>
                    <a:pt x="40" y="4"/>
                    <a:pt x="47" y="9"/>
                    <a:pt x="52" y="17"/>
                  </a:cubicBezTo>
                  <a:cubicBezTo>
                    <a:pt x="58" y="25"/>
                    <a:pt x="61" y="37"/>
                    <a:pt x="61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36"/>
                    <a:pt x="61" y="24"/>
                    <a:pt x="56" y="15"/>
                  </a:cubicBezTo>
                  <a:cubicBezTo>
                    <a:pt x="50" y="6"/>
                    <a:pt x="42" y="0"/>
                    <a:pt x="32" y="0"/>
                  </a:cubicBezTo>
                  <a:cubicBezTo>
                    <a:pt x="23" y="0"/>
                    <a:pt x="15" y="6"/>
                    <a:pt x="9" y="15"/>
                  </a:cubicBezTo>
                  <a:cubicBezTo>
                    <a:pt x="3" y="24"/>
                    <a:pt x="0" y="36"/>
                    <a:pt x="0" y="49"/>
                  </a:cubicBezTo>
                  <a:cubicBezTo>
                    <a:pt x="0" y="62"/>
                    <a:pt x="3" y="75"/>
                    <a:pt x="9" y="83"/>
                  </a:cubicBezTo>
                  <a:cubicBezTo>
                    <a:pt x="15" y="92"/>
                    <a:pt x="23" y="98"/>
                    <a:pt x="32" y="98"/>
                  </a:cubicBezTo>
                  <a:cubicBezTo>
                    <a:pt x="42" y="98"/>
                    <a:pt x="50" y="92"/>
                    <a:pt x="56" y="83"/>
                  </a:cubicBezTo>
                  <a:cubicBezTo>
                    <a:pt x="61" y="75"/>
                    <a:pt x="65" y="62"/>
                    <a:pt x="65" y="4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Oval 128">
              <a:extLst>
                <a:ext uri="{FF2B5EF4-FFF2-40B4-BE49-F238E27FC236}">
                  <a16:creationId xmlns:a16="http://schemas.microsoft.com/office/drawing/2014/main" id="{C655A94F-4A02-469A-BB89-18E1A08CE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9" name="Freeform 129">
              <a:extLst>
                <a:ext uri="{FF2B5EF4-FFF2-40B4-BE49-F238E27FC236}">
                  <a16:creationId xmlns:a16="http://schemas.microsoft.com/office/drawing/2014/main" id="{617EFFF3-8270-4BF4-85FF-F6E5CD4B6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8" y="2163763"/>
              <a:ext cx="858838" cy="860425"/>
            </a:xfrm>
            <a:custGeom>
              <a:avLst/>
              <a:gdLst>
                <a:gd name="T0" fmla="*/ 846114 w 270"/>
                <a:gd name="T1" fmla="*/ 430213 h 270"/>
                <a:gd name="T2" fmla="*/ 833391 w 270"/>
                <a:gd name="T3" fmla="*/ 430213 h 270"/>
                <a:gd name="T4" fmla="*/ 712517 w 270"/>
                <a:gd name="T5" fmla="*/ 713834 h 270"/>
                <a:gd name="T6" fmla="*/ 429419 w 270"/>
                <a:gd name="T7" fmla="*/ 834931 h 270"/>
                <a:gd name="T8" fmla="*/ 143140 w 270"/>
                <a:gd name="T9" fmla="*/ 713834 h 270"/>
                <a:gd name="T10" fmla="*/ 25447 w 270"/>
                <a:gd name="T11" fmla="*/ 430213 h 270"/>
                <a:gd name="T12" fmla="*/ 143140 w 270"/>
                <a:gd name="T13" fmla="*/ 143404 h 270"/>
                <a:gd name="T14" fmla="*/ 429419 w 270"/>
                <a:gd name="T15" fmla="*/ 25494 h 270"/>
                <a:gd name="T16" fmla="*/ 712517 w 270"/>
                <a:gd name="T17" fmla="*/ 143404 h 270"/>
                <a:gd name="T18" fmla="*/ 833391 w 270"/>
                <a:gd name="T19" fmla="*/ 430213 h 270"/>
                <a:gd name="T20" fmla="*/ 846114 w 270"/>
                <a:gd name="T21" fmla="*/ 430213 h 270"/>
                <a:gd name="T22" fmla="*/ 858838 w 270"/>
                <a:gd name="T23" fmla="*/ 430213 h 270"/>
                <a:gd name="T24" fmla="*/ 429419 w 270"/>
                <a:gd name="T25" fmla="*/ 0 h 270"/>
                <a:gd name="T26" fmla="*/ 0 w 270"/>
                <a:gd name="T27" fmla="*/ 430213 h 270"/>
                <a:gd name="T28" fmla="*/ 429419 w 270"/>
                <a:gd name="T29" fmla="*/ 860425 h 270"/>
                <a:gd name="T30" fmla="*/ 858838 w 270"/>
                <a:gd name="T31" fmla="*/ 430213 h 270"/>
                <a:gd name="T32" fmla="*/ 846114 w 270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70">
                  <a:moveTo>
                    <a:pt x="266" y="135"/>
                  </a:moveTo>
                  <a:cubicBezTo>
                    <a:pt x="262" y="135"/>
                    <a:pt x="262" y="135"/>
                    <a:pt x="262" y="135"/>
                  </a:cubicBezTo>
                  <a:cubicBezTo>
                    <a:pt x="262" y="170"/>
                    <a:pt x="247" y="202"/>
                    <a:pt x="224" y="224"/>
                  </a:cubicBezTo>
                  <a:cubicBezTo>
                    <a:pt x="202" y="247"/>
                    <a:pt x="170" y="262"/>
                    <a:pt x="135" y="262"/>
                  </a:cubicBezTo>
                  <a:cubicBezTo>
                    <a:pt x="100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100" y="8"/>
                    <a:pt x="135" y="8"/>
                  </a:cubicBezTo>
                  <a:cubicBezTo>
                    <a:pt x="170" y="8"/>
                    <a:pt x="202" y="22"/>
                    <a:pt x="224" y="45"/>
                  </a:cubicBezTo>
                  <a:cubicBezTo>
                    <a:pt x="247" y="68"/>
                    <a:pt x="262" y="100"/>
                    <a:pt x="262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70"/>
                    <a:pt x="135" y="270"/>
                  </a:cubicBezTo>
                  <a:cubicBezTo>
                    <a:pt x="209" y="270"/>
                    <a:pt x="270" y="209"/>
                    <a:pt x="270" y="135"/>
                  </a:cubicBezTo>
                  <a:lnTo>
                    <a:pt x="26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Oval 130">
              <a:extLst>
                <a:ext uri="{FF2B5EF4-FFF2-40B4-BE49-F238E27FC236}">
                  <a16:creationId xmlns:a16="http://schemas.microsoft.com/office/drawing/2014/main" id="{9ECFB269-A480-4348-A0F5-2D0BB1704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1" name="Oval 131">
              <a:extLst>
                <a:ext uri="{FF2B5EF4-FFF2-40B4-BE49-F238E27FC236}">
                  <a16:creationId xmlns:a16="http://schemas.microsoft.com/office/drawing/2014/main" id="{C28F4E83-0A9A-4D38-9336-A247D48C6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63" y="2428875"/>
              <a:ext cx="331788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2" name="Rectangle 132">
              <a:extLst>
                <a:ext uri="{FF2B5EF4-FFF2-40B4-BE49-F238E27FC236}">
                  <a16:creationId xmlns:a16="http://schemas.microsoft.com/office/drawing/2014/main" id="{AA23D417-3CD4-4991-AE93-0CD214FBF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775" y="582613"/>
              <a:ext cx="50800" cy="66992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3" name="Freeform 133">
              <a:extLst>
                <a:ext uri="{FF2B5EF4-FFF2-40B4-BE49-F238E27FC236}">
                  <a16:creationId xmlns:a16="http://schemas.microsoft.com/office/drawing/2014/main" id="{4C411C06-D3B0-40A4-9C43-4B8B4FD1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582613"/>
              <a:ext cx="50800" cy="669925"/>
            </a:xfrm>
            <a:custGeom>
              <a:avLst/>
              <a:gdLst>
                <a:gd name="T0" fmla="*/ 0 w 32"/>
                <a:gd name="T1" fmla="*/ 0 h 422"/>
                <a:gd name="T2" fmla="*/ 0 w 32"/>
                <a:gd name="T3" fmla="*/ 669925 h 422"/>
                <a:gd name="T4" fmla="*/ 50800 w 32"/>
                <a:gd name="T5" fmla="*/ 669925 h 422"/>
                <a:gd name="T6" fmla="*/ 50800 w 32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22">
                  <a:moveTo>
                    <a:pt x="0" y="0"/>
                  </a:moveTo>
                  <a:lnTo>
                    <a:pt x="0" y="422"/>
                  </a:lnTo>
                  <a:lnTo>
                    <a:pt x="32" y="42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Rectangle 134">
              <a:extLst>
                <a:ext uri="{FF2B5EF4-FFF2-40B4-BE49-F238E27FC236}">
                  <a16:creationId xmlns:a16="http://schemas.microsoft.com/office/drawing/2014/main" id="{442AD75A-3AFF-4F59-BBEF-360AA23F6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5" name="Rectangle 135">
              <a:extLst>
                <a:ext uri="{FF2B5EF4-FFF2-40B4-BE49-F238E27FC236}">
                  <a16:creationId xmlns:a16="http://schemas.microsoft.com/office/drawing/2014/main" id="{6897865F-19F3-4631-8DAD-44079839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6" name="Rectangle 136">
              <a:extLst>
                <a:ext uri="{FF2B5EF4-FFF2-40B4-BE49-F238E27FC236}">
                  <a16:creationId xmlns:a16="http://schemas.microsoft.com/office/drawing/2014/main" id="{5A7A4A8B-C8CF-4986-9B63-36EDA2059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7" name="Rectangle 137">
              <a:extLst>
                <a:ext uri="{FF2B5EF4-FFF2-40B4-BE49-F238E27FC236}">
                  <a16:creationId xmlns:a16="http://schemas.microsoft.com/office/drawing/2014/main" id="{19106256-D670-42C7-8C40-47E51B1BB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8" name="Rectangle 138">
              <a:extLst>
                <a:ext uri="{FF2B5EF4-FFF2-40B4-BE49-F238E27FC236}">
                  <a16:creationId xmlns:a16="http://schemas.microsoft.com/office/drawing/2014/main" id="{0899228A-A294-4F96-96ED-D32B5B3EF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9" name="Rectangle 139">
              <a:extLst>
                <a:ext uri="{FF2B5EF4-FFF2-40B4-BE49-F238E27FC236}">
                  <a16:creationId xmlns:a16="http://schemas.microsoft.com/office/drawing/2014/main" id="{11600B43-D1CF-451D-A748-0DEBB2D70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0" name="Freeform 140">
              <a:extLst>
                <a:ext uri="{FF2B5EF4-FFF2-40B4-BE49-F238E27FC236}">
                  <a16:creationId xmlns:a16="http://schemas.microsoft.com/office/drawing/2014/main" id="{12FEF7E3-2C20-4046-9569-69A5D201B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0" y="1335088"/>
              <a:ext cx="5087938" cy="388938"/>
            </a:xfrm>
            <a:custGeom>
              <a:avLst/>
              <a:gdLst>
                <a:gd name="T0" fmla="*/ 496384 w 1599"/>
                <a:gd name="T1" fmla="*/ 0 h 122"/>
                <a:gd name="T2" fmla="*/ 108186 w 1599"/>
                <a:gd name="T3" fmla="*/ 200845 h 122"/>
                <a:gd name="T4" fmla="*/ 6364 w 1599"/>
                <a:gd name="T5" fmla="*/ 334742 h 122"/>
                <a:gd name="T6" fmla="*/ 0 w 1599"/>
                <a:gd name="T7" fmla="*/ 388938 h 122"/>
                <a:gd name="T8" fmla="*/ 496384 w 1599"/>
                <a:gd name="T9" fmla="*/ 22316 h 122"/>
                <a:gd name="T10" fmla="*/ 5087938 w 1599"/>
                <a:gd name="T11" fmla="*/ 22316 h 122"/>
                <a:gd name="T12" fmla="*/ 5084756 w 1599"/>
                <a:gd name="T13" fmla="*/ 0 h 122"/>
                <a:gd name="T14" fmla="*/ 496384 w 1599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9" h="122">
                  <a:moveTo>
                    <a:pt x="156" y="0"/>
                  </a:moveTo>
                  <a:cubicBezTo>
                    <a:pt x="119" y="0"/>
                    <a:pt x="72" y="24"/>
                    <a:pt x="34" y="63"/>
                  </a:cubicBezTo>
                  <a:cubicBezTo>
                    <a:pt x="22" y="76"/>
                    <a:pt x="11" y="90"/>
                    <a:pt x="2" y="105"/>
                  </a:cubicBezTo>
                  <a:cubicBezTo>
                    <a:pt x="1" y="111"/>
                    <a:pt x="0" y="117"/>
                    <a:pt x="0" y="122"/>
                  </a:cubicBezTo>
                  <a:cubicBezTo>
                    <a:pt x="34" y="59"/>
                    <a:pt x="103" y="7"/>
                    <a:pt x="156" y="7"/>
                  </a:cubicBezTo>
                  <a:cubicBezTo>
                    <a:pt x="1599" y="7"/>
                    <a:pt x="1599" y="7"/>
                    <a:pt x="1599" y="7"/>
                  </a:cubicBezTo>
                  <a:cubicBezTo>
                    <a:pt x="1598" y="5"/>
                    <a:pt x="1598" y="2"/>
                    <a:pt x="1598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41">
              <a:extLst>
                <a:ext uri="{FF2B5EF4-FFF2-40B4-BE49-F238E27FC236}">
                  <a16:creationId xmlns:a16="http://schemas.microsoft.com/office/drawing/2014/main" id="{25952278-7136-4B41-9E85-0EAF80F87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628900"/>
              <a:ext cx="598488" cy="252413"/>
            </a:xfrm>
            <a:custGeom>
              <a:avLst/>
              <a:gdLst>
                <a:gd name="T0" fmla="*/ 598488 w 188"/>
                <a:gd name="T1" fmla="*/ 214072 h 79"/>
                <a:gd name="T2" fmla="*/ 560287 w 188"/>
                <a:gd name="T3" fmla="*/ 252413 h 79"/>
                <a:gd name="T4" fmla="*/ 38201 w 188"/>
                <a:gd name="T5" fmla="*/ 252413 h 79"/>
                <a:gd name="T6" fmla="*/ 0 w 188"/>
                <a:gd name="T7" fmla="*/ 214072 h 79"/>
                <a:gd name="T8" fmla="*/ 0 w 188"/>
                <a:gd name="T9" fmla="*/ 38341 h 79"/>
                <a:gd name="T10" fmla="*/ 38201 w 188"/>
                <a:gd name="T11" fmla="*/ 0 h 79"/>
                <a:gd name="T12" fmla="*/ 560287 w 188"/>
                <a:gd name="T13" fmla="*/ 0 h 79"/>
                <a:gd name="T14" fmla="*/ 598488 w 188"/>
                <a:gd name="T15" fmla="*/ 38341 h 79"/>
                <a:gd name="T16" fmla="*/ 598488 w 188"/>
                <a:gd name="T17" fmla="*/ 214072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79">
                  <a:moveTo>
                    <a:pt x="188" y="67"/>
                  </a:moveTo>
                  <a:cubicBezTo>
                    <a:pt x="188" y="74"/>
                    <a:pt x="182" y="79"/>
                    <a:pt x="176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9"/>
                    <a:pt x="0" y="74"/>
                    <a:pt x="0" y="6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67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Oval 142">
              <a:extLst>
                <a:ext uri="{FF2B5EF4-FFF2-40B4-BE49-F238E27FC236}">
                  <a16:creationId xmlns:a16="http://schemas.microsoft.com/office/drawing/2014/main" id="{3E1F5EE8-71E0-462B-9235-32857785B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" y="2435225"/>
              <a:ext cx="101600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3" name="Freeform 143">
              <a:extLst>
                <a:ext uri="{FF2B5EF4-FFF2-40B4-BE49-F238E27FC236}">
                  <a16:creationId xmlns:a16="http://schemas.microsoft.com/office/drawing/2014/main" id="{473DFF2E-C921-4E2E-8AA5-C1E104EDF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" y="2428875"/>
              <a:ext cx="114300" cy="212725"/>
            </a:xfrm>
            <a:custGeom>
              <a:avLst/>
              <a:gdLst>
                <a:gd name="T0" fmla="*/ 107950 w 36"/>
                <a:gd name="T1" fmla="*/ 104775 h 67"/>
                <a:gd name="T2" fmla="*/ 101600 w 36"/>
                <a:gd name="T3" fmla="*/ 104775 h 67"/>
                <a:gd name="T4" fmla="*/ 85725 w 36"/>
                <a:gd name="T5" fmla="*/ 174625 h 67"/>
                <a:gd name="T6" fmla="*/ 73025 w 36"/>
                <a:gd name="T7" fmla="*/ 193675 h 67"/>
                <a:gd name="T8" fmla="*/ 57150 w 36"/>
                <a:gd name="T9" fmla="*/ 200025 h 67"/>
                <a:gd name="T10" fmla="*/ 41275 w 36"/>
                <a:gd name="T11" fmla="*/ 193675 h 67"/>
                <a:gd name="T12" fmla="*/ 22225 w 36"/>
                <a:gd name="T13" fmla="*/ 158750 h 67"/>
                <a:gd name="T14" fmla="*/ 12700 w 36"/>
                <a:gd name="T15" fmla="*/ 104775 h 67"/>
                <a:gd name="T16" fmla="*/ 28575 w 36"/>
                <a:gd name="T17" fmla="*/ 38100 h 67"/>
                <a:gd name="T18" fmla="*/ 41275 w 36"/>
                <a:gd name="T19" fmla="*/ 19050 h 67"/>
                <a:gd name="T20" fmla="*/ 57150 w 36"/>
                <a:gd name="T21" fmla="*/ 12700 h 67"/>
                <a:gd name="T22" fmla="*/ 73025 w 36"/>
                <a:gd name="T23" fmla="*/ 19050 h 67"/>
                <a:gd name="T24" fmla="*/ 92075 w 36"/>
                <a:gd name="T25" fmla="*/ 50800 h 67"/>
                <a:gd name="T26" fmla="*/ 101600 w 36"/>
                <a:gd name="T27" fmla="*/ 104775 h 67"/>
                <a:gd name="T28" fmla="*/ 107950 w 36"/>
                <a:gd name="T29" fmla="*/ 104775 h 67"/>
                <a:gd name="T30" fmla="*/ 114300 w 36"/>
                <a:gd name="T31" fmla="*/ 104775 h 67"/>
                <a:gd name="T32" fmla="*/ 98425 w 36"/>
                <a:gd name="T33" fmla="*/ 31750 h 67"/>
                <a:gd name="T34" fmla="*/ 79375 w 36"/>
                <a:gd name="T35" fmla="*/ 9525 h 67"/>
                <a:gd name="T36" fmla="*/ 57150 w 36"/>
                <a:gd name="T37" fmla="*/ 0 h 67"/>
                <a:gd name="T38" fmla="*/ 31750 w 36"/>
                <a:gd name="T39" fmla="*/ 9525 h 67"/>
                <a:gd name="T40" fmla="*/ 9525 w 36"/>
                <a:gd name="T41" fmla="*/ 47625 h 67"/>
                <a:gd name="T42" fmla="*/ 0 w 36"/>
                <a:gd name="T43" fmla="*/ 104775 h 67"/>
                <a:gd name="T44" fmla="*/ 15875 w 36"/>
                <a:gd name="T45" fmla="*/ 180975 h 67"/>
                <a:gd name="T46" fmla="*/ 31750 w 36"/>
                <a:gd name="T47" fmla="*/ 203200 h 67"/>
                <a:gd name="T48" fmla="*/ 57150 w 36"/>
                <a:gd name="T49" fmla="*/ 212725 h 67"/>
                <a:gd name="T50" fmla="*/ 79375 w 36"/>
                <a:gd name="T51" fmla="*/ 203200 h 67"/>
                <a:gd name="T52" fmla="*/ 104775 w 36"/>
                <a:gd name="T53" fmla="*/ 165100 h 67"/>
                <a:gd name="T54" fmla="*/ 114300 w 36"/>
                <a:gd name="T55" fmla="*/ 104775 h 67"/>
                <a:gd name="T56" fmla="*/ 107950 w 36"/>
                <a:gd name="T57" fmla="*/ 104775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67">
                  <a:moveTo>
                    <a:pt x="34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42"/>
                    <a:pt x="30" y="49"/>
                    <a:pt x="27" y="55"/>
                  </a:cubicBezTo>
                  <a:cubicBezTo>
                    <a:pt x="26" y="57"/>
                    <a:pt x="24" y="60"/>
                    <a:pt x="23" y="61"/>
                  </a:cubicBezTo>
                  <a:cubicBezTo>
                    <a:pt x="21" y="62"/>
                    <a:pt x="20" y="63"/>
                    <a:pt x="18" y="63"/>
                  </a:cubicBezTo>
                  <a:cubicBezTo>
                    <a:pt x="16" y="63"/>
                    <a:pt x="15" y="62"/>
                    <a:pt x="13" y="61"/>
                  </a:cubicBezTo>
                  <a:cubicBezTo>
                    <a:pt x="11" y="59"/>
                    <a:pt x="8" y="55"/>
                    <a:pt x="7" y="50"/>
                  </a:cubicBezTo>
                  <a:cubicBezTo>
                    <a:pt x="5" y="46"/>
                    <a:pt x="4" y="40"/>
                    <a:pt x="4" y="33"/>
                  </a:cubicBezTo>
                  <a:cubicBezTo>
                    <a:pt x="4" y="25"/>
                    <a:pt x="6" y="17"/>
                    <a:pt x="9" y="12"/>
                  </a:cubicBezTo>
                  <a:cubicBezTo>
                    <a:pt x="10" y="9"/>
                    <a:pt x="11" y="7"/>
                    <a:pt x="13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20" y="4"/>
                    <a:pt x="21" y="4"/>
                    <a:pt x="23" y="6"/>
                  </a:cubicBezTo>
                  <a:cubicBezTo>
                    <a:pt x="25" y="8"/>
                    <a:pt x="28" y="12"/>
                    <a:pt x="29" y="16"/>
                  </a:cubicBezTo>
                  <a:cubicBezTo>
                    <a:pt x="31" y="21"/>
                    <a:pt x="32" y="27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4"/>
                    <a:pt x="34" y="16"/>
                    <a:pt x="31" y="10"/>
                  </a:cubicBez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1" y="0"/>
                    <a:pt x="18" y="0"/>
                  </a:cubicBezTo>
                  <a:cubicBezTo>
                    <a:pt x="15" y="0"/>
                    <a:pt x="13" y="1"/>
                    <a:pt x="10" y="3"/>
                  </a:cubicBezTo>
                  <a:cubicBezTo>
                    <a:pt x="7" y="5"/>
                    <a:pt x="5" y="10"/>
                    <a:pt x="3" y="15"/>
                  </a:cubicBezTo>
                  <a:cubicBezTo>
                    <a:pt x="1" y="20"/>
                    <a:pt x="0" y="27"/>
                    <a:pt x="0" y="33"/>
                  </a:cubicBezTo>
                  <a:cubicBezTo>
                    <a:pt x="0" y="42"/>
                    <a:pt x="2" y="50"/>
                    <a:pt x="5" y="57"/>
                  </a:cubicBezTo>
                  <a:cubicBezTo>
                    <a:pt x="6" y="60"/>
                    <a:pt x="8" y="62"/>
                    <a:pt x="10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21" y="67"/>
                    <a:pt x="23" y="66"/>
                    <a:pt x="25" y="64"/>
                  </a:cubicBezTo>
                  <a:cubicBezTo>
                    <a:pt x="29" y="61"/>
                    <a:pt x="31" y="57"/>
                    <a:pt x="33" y="52"/>
                  </a:cubicBezTo>
                  <a:cubicBezTo>
                    <a:pt x="35" y="46"/>
                    <a:pt x="36" y="40"/>
                    <a:pt x="36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44">
              <a:extLst>
                <a:ext uri="{FF2B5EF4-FFF2-40B4-BE49-F238E27FC236}">
                  <a16:creationId xmlns:a16="http://schemas.microsoft.com/office/drawing/2014/main" id="{B637B7B7-0DED-495A-BF37-314F42B03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3" y="319088"/>
              <a:ext cx="4400550" cy="139700"/>
            </a:xfrm>
            <a:custGeom>
              <a:avLst/>
              <a:gdLst>
                <a:gd name="T0" fmla="*/ 4400550 w 1383"/>
                <a:gd name="T1" fmla="*/ 139700 h 44"/>
                <a:gd name="T2" fmla="*/ 4371913 w 1383"/>
                <a:gd name="T3" fmla="*/ 63500 h 44"/>
                <a:gd name="T4" fmla="*/ 4289184 w 1383"/>
                <a:gd name="T5" fmla="*/ 0 h 44"/>
                <a:gd name="T6" fmla="*/ 499556 w 1383"/>
                <a:gd name="T7" fmla="*/ 0 h 44"/>
                <a:gd name="T8" fmla="*/ 12728 w 1383"/>
                <a:gd name="T9" fmla="*/ 127000 h 44"/>
                <a:gd name="T10" fmla="*/ 0 w 1383"/>
                <a:gd name="T11" fmla="*/ 139700 h 44"/>
                <a:gd name="T12" fmla="*/ 4400550 w 1383"/>
                <a:gd name="T13" fmla="*/ 13970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3" h="44">
                  <a:moveTo>
                    <a:pt x="1383" y="44"/>
                  </a:moveTo>
                  <a:cubicBezTo>
                    <a:pt x="1378" y="29"/>
                    <a:pt x="1374" y="21"/>
                    <a:pt x="1374" y="20"/>
                  </a:cubicBezTo>
                  <a:cubicBezTo>
                    <a:pt x="1374" y="20"/>
                    <a:pt x="1364" y="0"/>
                    <a:pt x="134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46" y="0"/>
                    <a:pt x="24" y="21"/>
                    <a:pt x="4" y="40"/>
                  </a:cubicBezTo>
                  <a:cubicBezTo>
                    <a:pt x="3" y="41"/>
                    <a:pt x="1" y="42"/>
                    <a:pt x="0" y="44"/>
                  </a:cubicBezTo>
                  <a:lnTo>
                    <a:pt x="138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5" name="矩形 84">
            <a:extLst>
              <a:ext uri="{FF2B5EF4-FFF2-40B4-BE49-F238E27FC236}">
                <a16:creationId xmlns:a16="http://schemas.microsoft.com/office/drawing/2014/main" id="{159AD0EF-D063-498F-B434-7ED4B238DF9B}"/>
              </a:ext>
            </a:extLst>
          </p:cNvPr>
          <p:cNvSpPr/>
          <p:nvPr/>
        </p:nvSpPr>
        <p:spPr>
          <a:xfrm>
            <a:off x="1197860" y="4755501"/>
            <a:ext cx="6453749" cy="1158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附中站到各站点的距离分别为：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叠石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a=8.1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银坑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b=9.1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银星花园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C(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c=9.6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),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凤凰湾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D(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d=10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),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美丽湾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E(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e=11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),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契爷岭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F(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f=12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)</a:t>
            </a:r>
            <a:endParaRPr lang="zh-CN" altLang="zh-CN" sz="1200" kern="100" dirty="0">
              <a:effectLst/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6" name="矩形: 对角圆角 85">
            <a:extLst>
              <a:ext uri="{FF2B5EF4-FFF2-40B4-BE49-F238E27FC236}">
                <a16:creationId xmlns:a16="http://schemas.microsoft.com/office/drawing/2014/main" id="{7EBCAABF-8939-4C0C-9809-E94D1876D950}"/>
              </a:ext>
            </a:extLst>
          </p:cNvPr>
          <p:cNvSpPr/>
          <p:nvPr/>
        </p:nvSpPr>
        <p:spPr bwMode="auto">
          <a:xfrm>
            <a:off x="4659671" y="5723469"/>
            <a:ext cx="3011989" cy="853750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作图法：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sz="2000" b="1" dirty="0">
                <a:hlinkClick r:id="rId3" action="ppaction://hlinkfile"/>
              </a:rPr>
              <a:t>借助软件</a:t>
            </a:r>
            <a:r>
              <a:rPr lang="en-US" altLang="zh-CN" sz="2000" b="1" dirty="0">
                <a:hlinkClick r:id="rId3" action="ppaction://hlinkfile"/>
              </a:rPr>
              <a:t>GeoGebra</a:t>
            </a:r>
            <a:r>
              <a:rPr lang="zh-CN" altLang="en-US" sz="2000" b="1" dirty="0">
                <a:hlinkClick r:id="rId3" action="ppaction://hlinkfile"/>
              </a:rPr>
              <a:t>绘图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25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32024F7-6981-444B-9D44-C00C1B832D32}"/>
              </a:ext>
            </a:extLst>
          </p:cNvPr>
          <p:cNvPicPr/>
          <p:nvPr/>
        </p:nvPicPr>
        <p:blipFill rotWithShape="1">
          <a:blip r:embed="rId4"/>
          <a:srcRect l="21547" t="3286" r="19967" b="5001"/>
          <a:stretch/>
        </p:blipFill>
        <p:spPr bwMode="auto">
          <a:xfrm>
            <a:off x="6412891" y="1942077"/>
            <a:ext cx="5046288" cy="4339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模型推广</a:t>
              </a:r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0D97693-F5C6-4133-8199-5010468EB0C7}"/>
              </a:ext>
            </a:extLst>
          </p:cNvPr>
          <p:cNvCxnSpPr>
            <a:cxnSpLocks/>
          </p:cNvCxnSpPr>
          <p:nvPr/>
        </p:nvCxnSpPr>
        <p:spPr bwMode="auto">
          <a:xfrm>
            <a:off x="9089875" y="5057775"/>
            <a:ext cx="0" cy="9660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72BCE58-EA60-4924-B5DF-3022066BD667}"/>
              </a:ext>
            </a:extLst>
          </p:cNvPr>
          <p:cNvCxnSpPr>
            <a:cxnSpLocks/>
          </p:cNvCxnSpPr>
          <p:nvPr/>
        </p:nvCxnSpPr>
        <p:spPr bwMode="auto">
          <a:xfrm>
            <a:off x="9147025" y="5057775"/>
            <a:ext cx="0" cy="9660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CD9C025-F512-40DD-9262-B77A7DC1828B}"/>
              </a:ext>
            </a:extLst>
          </p:cNvPr>
          <p:cNvSpPr txBox="1"/>
          <p:nvPr/>
        </p:nvSpPr>
        <p:spPr>
          <a:xfrm>
            <a:off x="8443182" y="5654446"/>
            <a:ext cx="53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9.6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73267DF-551F-4AAB-8271-BCCF008A8EEB}"/>
              </a:ext>
            </a:extLst>
          </p:cNvPr>
          <p:cNvSpPr txBox="1"/>
          <p:nvPr/>
        </p:nvSpPr>
        <p:spPr>
          <a:xfrm>
            <a:off x="9183616" y="5654446"/>
            <a:ext cx="43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5272512-7583-41BE-84D3-F7F2CDD603B8}"/>
              </a:ext>
            </a:extLst>
          </p:cNvPr>
          <p:cNvSpPr txBox="1"/>
          <p:nvPr/>
        </p:nvSpPr>
        <p:spPr>
          <a:xfrm>
            <a:off x="944621" y="2720654"/>
            <a:ext cx="4816419" cy="18862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最优解还是在</a:t>
            </a:r>
            <a:r>
              <a:rPr lang="en-US" altLang="zh-CN" sz="2000" b="1" dirty="0">
                <a:solidFill>
                  <a:srgbClr val="FF0000"/>
                </a:solidFill>
              </a:rPr>
              <a:t>[C,D]</a:t>
            </a:r>
            <a:r>
              <a:rPr lang="zh-CN" altLang="en-US" sz="2000" b="1" dirty="0">
                <a:solidFill>
                  <a:srgbClr val="FF0000"/>
                </a:solidFill>
              </a:rPr>
              <a:t>！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追问：请大胆猜想，若沿着路线继续取六个站，假设不变的前提下，第三个停车点应该定在哪里？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1AE5E4E-6336-4435-BCB3-1CE18333E8DE}"/>
              </a:ext>
            </a:extLst>
          </p:cNvPr>
          <p:cNvSpPr txBox="1"/>
          <p:nvPr/>
        </p:nvSpPr>
        <p:spPr>
          <a:xfrm>
            <a:off x="3483687" y="630884"/>
            <a:ext cx="8067487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Q6:</a:t>
            </a:r>
            <a:r>
              <a:rPr lang="zh-CN" altLang="zh-CN" sz="2800" b="1" dirty="0"/>
              <a:t>若沿着港湾大道继续取六个公交站，假设不变的前提下，设置第二个停车点。问第二个</a:t>
            </a:r>
            <a:r>
              <a:rPr lang="zh-CN" altLang="en-US" sz="2800" b="1" dirty="0"/>
              <a:t>停</a:t>
            </a:r>
            <a:r>
              <a:rPr lang="zh-CN" altLang="zh-CN" sz="2800" b="1" dirty="0"/>
              <a:t>车点应该定在哪里？</a:t>
            </a:r>
            <a:endParaRPr lang="zh-CN" altLang="zh-CN" sz="28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698A1A-9803-43F9-89F7-0991AF7C3464}"/>
              </a:ext>
            </a:extLst>
          </p:cNvPr>
          <p:cNvSpPr/>
          <p:nvPr/>
        </p:nvSpPr>
        <p:spPr>
          <a:xfrm>
            <a:off x="1063681" y="4538139"/>
            <a:ext cx="4816419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附中站到各站点的距离分别为：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叠石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a=8.1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银坑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b=9.1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银星花园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C(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c=9.6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),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凤凰湾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D(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d=10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),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美丽湾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E(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e=11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),</a:t>
            </a:r>
            <a:r>
              <a:rPr lang="zh-CN" altLang="en-US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契爷岭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F(</a:t>
            </a:r>
            <a:r>
              <a:rPr lang="en-US" altLang="zh-CN" sz="1600" kern="1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f=12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)</a:t>
            </a:r>
            <a:endParaRPr lang="zh-CN" altLang="zh-CN" sz="1200" kern="100" dirty="0">
              <a:effectLst/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爆炸形: 14 pt  9">
            <a:extLst>
              <a:ext uri="{FF2B5EF4-FFF2-40B4-BE49-F238E27FC236}">
                <a16:creationId xmlns:a16="http://schemas.microsoft.com/office/drawing/2014/main" id="{4294D78F-B645-4724-9699-75746DD72BB5}"/>
              </a:ext>
            </a:extLst>
          </p:cNvPr>
          <p:cNvSpPr/>
          <p:nvPr/>
        </p:nvSpPr>
        <p:spPr bwMode="auto">
          <a:xfrm>
            <a:off x="5292285" y="3700890"/>
            <a:ext cx="2277353" cy="1155700"/>
          </a:xfrm>
          <a:prstGeom prst="irregularSeal2">
            <a:avLst/>
          </a:prstGeom>
          <a:solidFill>
            <a:srgbClr val="FF0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2800" dirty="0">
                <a:solidFill>
                  <a:schemeClr val="bg1"/>
                </a:solidFill>
              </a:rPr>
              <a:t>[C,D]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24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模型推广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31AE5E4E-6336-4435-BCB3-1CE18333E8DE}"/>
              </a:ext>
            </a:extLst>
          </p:cNvPr>
          <p:cNvSpPr txBox="1"/>
          <p:nvPr/>
        </p:nvSpPr>
        <p:spPr>
          <a:xfrm>
            <a:off x="3483687" y="630884"/>
            <a:ext cx="806748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根据刚才的猜想，你可以得到什么结论？</a:t>
            </a:r>
            <a:endParaRPr lang="zh-CN" altLang="zh-CN" sz="2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D8F3A13-C7EC-4281-B895-8431D28FE1EC}"/>
              </a:ext>
            </a:extLst>
          </p:cNvPr>
          <p:cNvSpPr txBox="1"/>
          <p:nvPr/>
        </p:nvSpPr>
        <p:spPr>
          <a:xfrm>
            <a:off x="1055077" y="4254807"/>
            <a:ext cx="8251863" cy="142462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推广结论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：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模型</a:t>
            </a:r>
            <a:r>
              <a:rPr lang="zh-CN" altLang="en-US" sz="2000" b="1" dirty="0">
                <a:solidFill>
                  <a:srgbClr val="FF0000"/>
                </a:solidFill>
              </a:rPr>
              <a:t>假设不变</a:t>
            </a:r>
            <a:r>
              <a:rPr lang="zh-CN" altLang="en-US" sz="2000" b="1" dirty="0">
                <a:solidFill>
                  <a:schemeClr val="tx1"/>
                </a:solidFill>
              </a:rPr>
              <a:t>的前提下，任取路线上的</a:t>
            </a:r>
            <a:r>
              <a:rPr lang="zh-CN" altLang="en-US" sz="2000" b="1" dirty="0">
                <a:solidFill>
                  <a:srgbClr val="FF0000"/>
                </a:solidFill>
              </a:rPr>
              <a:t>六个</a:t>
            </a:r>
            <a:r>
              <a:rPr lang="zh-CN" altLang="en-US" sz="2000" b="1" dirty="0">
                <a:solidFill>
                  <a:schemeClr val="tx1"/>
                </a:solidFill>
              </a:rPr>
              <a:t>站点，以</a:t>
            </a:r>
            <a:r>
              <a:rPr lang="zh-CN" altLang="en-US" sz="2000" b="1" dirty="0">
                <a:solidFill>
                  <a:srgbClr val="FF0000"/>
                </a:solidFill>
              </a:rPr>
              <a:t>依次</a:t>
            </a:r>
            <a:r>
              <a:rPr lang="zh-CN" altLang="en-US" sz="2000" b="1" dirty="0">
                <a:solidFill>
                  <a:schemeClr val="tx1"/>
                </a:solidFill>
              </a:rPr>
              <a:t>设为</a:t>
            </a:r>
            <a:r>
              <a:rPr lang="en-US" altLang="zh-CN" sz="2000" b="1" dirty="0">
                <a:solidFill>
                  <a:schemeClr val="tx1"/>
                </a:solidFill>
              </a:rPr>
              <a:t>A~F</a:t>
            </a:r>
            <a:r>
              <a:rPr lang="zh-CN" altLang="en-US" sz="2000" b="1" dirty="0">
                <a:solidFill>
                  <a:schemeClr val="tx1"/>
                </a:solidFill>
              </a:rPr>
              <a:t>。则模型最优解在</a:t>
            </a:r>
            <a:r>
              <a:rPr lang="en-US" altLang="zh-CN" sz="2000" b="1" dirty="0">
                <a:solidFill>
                  <a:schemeClr val="tx1"/>
                </a:solidFill>
              </a:rPr>
              <a:t>[C,D]</a:t>
            </a:r>
            <a:r>
              <a:rPr lang="zh-CN" altLang="en-US" sz="2000" b="1" dirty="0">
                <a:solidFill>
                  <a:schemeClr val="tx1"/>
                </a:solidFill>
              </a:rPr>
              <a:t>之间。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610BEF3-D100-493B-940A-E4A726F13032}"/>
              </a:ext>
            </a:extLst>
          </p:cNvPr>
          <p:cNvSpPr txBox="1"/>
          <p:nvPr/>
        </p:nvSpPr>
        <p:spPr>
          <a:xfrm>
            <a:off x="1055078" y="1835628"/>
            <a:ext cx="8251864" cy="18862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模型假设：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</a:rPr>
              <a:t>每个站点附近只住一位同学；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</a:rPr>
              <a:t>上车点为公交站点，每位同学的步行距离</a:t>
            </a:r>
            <a:r>
              <a:rPr lang="en-US" altLang="zh-CN" sz="2000" b="1" dirty="0">
                <a:solidFill>
                  <a:schemeClr val="tx1"/>
                </a:solidFill>
              </a:rPr>
              <a:t>=</a:t>
            </a:r>
            <a:r>
              <a:rPr lang="zh-CN" altLang="en-US" sz="2000" b="1" dirty="0">
                <a:solidFill>
                  <a:schemeClr val="tx1"/>
                </a:solidFill>
              </a:rPr>
              <a:t>所住站点到停车点的距离；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3.</a:t>
            </a:r>
            <a:r>
              <a:rPr lang="zh-CN" altLang="en-US" sz="2000" b="1" dirty="0">
                <a:solidFill>
                  <a:schemeClr val="tx1"/>
                </a:solidFill>
              </a:rPr>
              <a:t>化曲为直：导航距离</a:t>
            </a:r>
            <a:r>
              <a:rPr lang="en-US" altLang="zh-CN" sz="2000" b="1" dirty="0">
                <a:solidFill>
                  <a:schemeClr val="tx1"/>
                </a:solidFill>
              </a:rPr>
              <a:t>=</a:t>
            </a:r>
            <a:r>
              <a:rPr lang="zh-CN" altLang="en-US" sz="2000" b="1" dirty="0">
                <a:solidFill>
                  <a:schemeClr val="tx1"/>
                </a:solidFill>
              </a:rPr>
              <a:t>等于两站间步行距离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6" name="卷形: 垂直 5">
            <a:extLst>
              <a:ext uri="{FF2B5EF4-FFF2-40B4-BE49-F238E27FC236}">
                <a16:creationId xmlns:a16="http://schemas.microsoft.com/office/drawing/2014/main" id="{AD53FB43-A463-4517-BAE0-93214578AA8B}"/>
              </a:ext>
            </a:extLst>
          </p:cNvPr>
          <p:cNvSpPr/>
          <p:nvPr/>
        </p:nvSpPr>
        <p:spPr bwMode="auto">
          <a:xfrm flipH="1">
            <a:off x="9466645" y="3818361"/>
            <a:ext cx="2253045" cy="2087996"/>
          </a:xfrm>
          <a:prstGeom prst="vertic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课后思考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为什么</a:t>
            </a:r>
            <a:r>
              <a:rPr lang="en-US" altLang="zh-CN" b="1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a~f</a:t>
            </a:r>
            <a:r>
              <a:rPr lang="zh-CN" altLang="en-US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数值的改变不会影响最优解？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FF453AE-8DA5-49DB-9128-998F6AF9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750" l="9570" r="93750">
                        <a14:foregroundMark x1="25977" y1="64258" x2="25977" y2="64258"/>
                        <a14:foregroundMark x1="25977" y1="64258" x2="46094" y2="63281"/>
                        <a14:foregroundMark x1="46094" y1="63281" x2="48633" y2="63281"/>
                        <a14:foregroundMark x1="48633" y1="63281" x2="48633" y2="6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89" y="2454907"/>
            <a:ext cx="1463114" cy="146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74823894-8924-4D53-B213-050CC10C43C9}"/>
              </a:ext>
            </a:extLst>
          </p:cNvPr>
          <p:cNvSpPr txBox="1"/>
          <p:nvPr/>
        </p:nvSpPr>
        <p:spPr>
          <a:xfrm>
            <a:off x="1055077" y="4254807"/>
            <a:ext cx="8251863" cy="142462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推广结论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：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模型</a:t>
            </a:r>
            <a:r>
              <a:rPr lang="zh-CN" altLang="en-US" sz="2000" b="1" dirty="0">
                <a:solidFill>
                  <a:srgbClr val="FF0000"/>
                </a:solidFill>
              </a:rPr>
              <a:t>假设不变</a:t>
            </a:r>
            <a:r>
              <a:rPr lang="zh-CN" altLang="en-US" sz="2000" b="1" dirty="0">
                <a:solidFill>
                  <a:schemeClr val="tx1"/>
                </a:solidFill>
              </a:rPr>
              <a:t>的前提下，任取路线上的</a:t>
            </a:r>
            <a:r>
              <a:rPr lang="zh-CN" altLang="en-US" sz="2000" b="1" dirty="0">
                <a:solidFill>
                  <a:srgbClr val="FF0000"/>
                </a:solidFill>
              </a:rPr>
              <a:t>六个</a:t>
            </a:r>
            <a:r>
              <a:rPr lang="zh-CN" altLang="en-US" sz="2000" b="1" dirty="0">
                <a:solidFill>
                  <a:schemeClr val="tx1"/>
                </a:solidFill>
              </a:rPr>
              <a:t>站点，以</a:t>
            </a:r>
            <a:r>
              <a:rPr lang="zh-CN" altLang="en-US" sz="2000" b="1" dirty="0">
                <a:solidFill>
                  <a:srgbClr val="FF0000"/>
                </a:solidFill>
              </a:rPr>
              <a:t>依次</a:t>
            </a:r>
            <a:r>
              <a:rPr lang="zh-CN" altLang="en-US" sz="2000" b="1" dirty="0">
                <a:solidFill>
                  <a:schemeClr val="tx1"/>
                </a:solidFill>
              </a:rPr>
              <a:t>设为</a:t>
            </a:r>
            <a:r>
              <a:rPr lang="en-US" altLang="zh-CN" sz="2000" b="1" dirty="0">
                <a:solidFill>
                  <a:schemeClr val="tx1"/>
                </a:solidFill>
              </a:rPr>
              <a:t>A~F</a:t>
            </a:r>
            <a:r>
              <a:rPr lang="zh-CN" altLang="en-US" sz="2000" b="1" dirty="0">
                <a:solidFill>
                  <a:schemeClr val="tx1"/>
                </a:solidFill>
              </a:rPr>
              <a:t>。则模型最优解在</a:t>
            </a:r>
            <a:r>
              <a:rPr lang="en-US" altLang="zh-CN" sz="2000" b="1" dirty="0">
                <a:solidFill>
                  <a:schemeClr val="tx1"/>
                </a:solidFill>
              </a:rPr>
              <a:t>[C,D]</a:t>
            </a:r>
            <a:r>
              <a:rPr lang="zh-CN" altLang="en-US" sz="2000" b="1" dirty="0">
                <a:solidFill>
                  <a:schemeClr val="tx1"/>
                </a:solidFill>
              </a:rPr>
              <a:t>之间。且结论与站点间距离无关。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4013E03-E290-4684-B453-E2C0795AC0C7}"/>
              </a:ext>
            </a:extLst>
          </p:cNvPr>
          <p:cNvSpPr txBox="1"/>
          <p:nvPr/>
        </p:nvSpPr>
        <p:spPr>
          <a:xfrm>
            <a:off x="1055078" y="1835628"/>
            <a:ext cx="8251864" cy="18862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模型假设：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</a:rPr>
              <a:t>每个站点附近只住一位同学；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</a:rPr>
              <a:t>上车点为公交站点，每位同学的步行距离</a:t>
            </a:r>
            <a:r>
              <a:rPr lang="en-US" altLang="zh-CN" sz="2000" b="1" dirty="0">
                <a:solidFill>
                  <a:schemeClr val="tx1"/>
                </a:solidFill>
              </a:rPr>
              <a:t>=</a:t>
            </a:r>
            <a:r>
              <a:rPr lang="zh-CN" altLang="en-US" sz="2000" b="1" dirty="0">
                <a:solidFill>
                  <a:schemeClr val="tx1"/>
                </a:solidFill>
              </a:rPr>
              <a:t>所住站点到停车点的距离；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3.</a:t>
            </a:r>
            <a:r>
              <a:rPr lang="zh-CN" altLang="en-US" sz="2000" b="1" dirty="0">
                <a:solidFill>
                  <a:schemeClr val="tx1"/>
                </a:solidFill>
              </a:rPr>
              <a:t>化曲为直：导航距离</a:t>
            </a:r>
            <a:r>
              <a:rPr lang="en-US" altLang="zh-CN" sz="2000" b="1" dirty="0">
                <a:solidFill>
                  <a:schemeClr val="tx1"/>
                </a:solidFill>
              </a:rPr>
              <a:t>=</a:t>
            </a:r>
            <a:r>
              <a:rPr lang="zh-CN" altLang="en-US" sz="2000" b="1" dirty="0">
                <a:solidFill>
                  <a:schemeClr val="tx1"/>
                </a:solidFill>
              </a:rPr>
              <a:t>等于两站间步行距离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模型推广</a:t>
              </a:r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C7101E2B-420B-4357-981C-592ECF5EBC6C}"/>
              </a:ext>
            </a:extLst>
          </p:cNvPr>
          <p:cNvSpPr/>
          <p:nvPr/>
        </p:nvSpPr>
        <p:spPr bwMode="auto">
          <a:xfrm>
            <a:off x="5181008" y="4744078"/>
            <a:ext cx="1501214" cy="547844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8A114C2-5296-46A0-973F-07CF0AD5F029}"/>
              </a:ext>
            </a:extLst>
          </p:cNvPr>
          <p:cNvSpPr txBox="1"/>
          <p:nvPr/>
        </p:nvSpPr>
        <p:spPr>
          <a:xfrm>
            <a:off x="3483687" y="539542"/>
            <a:ext cx="8067487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Q7:</a:t>
            </a:r>
            <a:r>
              <a:rPr lang="zh-CN" altLang="en-US" sz="2800" b="1" dirty="0"/>
              <a:t>请结合实际生活，思考以下结论在使用时的局限性。</a:t>
            </a:r>
            <a:endParaRPr lang="zh-CN" altLang="zh-CN" sz="2800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28336F7-CD83-4ECB-B6D4-37AA6FE7C885}"/>
              </a:ext>
            </a:extLst>
          </p:cNvPr>
          <p:cNvSpPr/>
          <p:nvPr/>
        </p:nvSpPr>
        <p:spPr bwMode="auto">
          <a:xfrm>
            <a:off x="2876510" y="2319670"/>
            <a:ext cx="1501214" cy="547844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1D268F2-E3FC-4871-9D81-D616ED456E66}"/>
              </a:ext>
            </a:extLst>
          </p:cNvPr>
          <p:cNvSpPr/>
          <p:nvPr/>
        </p:nvSpPr>
        <p:spPr bwMode="auto">
          <a:xfrm>
            <a:off x="4783016" y="2745735"/>
            <a:ext cx="4523924" cy="547844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127656C-60B2-4F78-92E2-88572ACE6B2E}"/>
              </a:ext>
            </a:extLst>
          </p:cNvPr>
          <p:cNvSpPr/>
          <p:nvPr/>
        </p:nvSpPr>
        <p:spPr bwMode="auto">
          <a:xfrm>
            <a:off x="2357629" y="3246841"/>
            <a:ext cx="4040189" cy="547844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180F99-F85E-4FDB-AF3F-AAD04E4ED08C}"/>
              </a:ext>
            </a:extLst>
          </p:cNvPr>
          <p:cNvSpPr/>
          <p:nvPr/>
        </p:nvSpPr>
        <p:spPr>
          <a:xfrm>
            <a:off x="1090951" y="154412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位同学</a:t>
            </a:r>
            <a:endParaRPr lang="zh-CN" altLang="en-US" dirty="0"/>
          </a:p>
        </p:txBody>
      </p:sp>
      <p:sp>
        <p:nvSpPr>
          <p:cNvPr id="17" name="矩形: 对角圆角 16">
            <a:extLst>
              <a:ext uri="{FF2B5EF4-FFF2-40B4-BE49-F238E27FC236}">
                <a16:creationId xmlns:a16="http://schemas.microsoft.com/office/drawing/2014/main" id="{B5BF78CE-3571-4DFB-8B21-26739B16E3E6}"/>
              </a:ext>
            </a:extLst>
          </p:cNvPr>
          <p:cNvSpPr/>
          <p:nvPr/>
        </p:nvSpPr>
        <p:spPr bwMode="auto">
          <a:xfrm>
            <a:off x="8539185" y="5291922"/>
            <a:ext cx="3011989" cy="1214507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作图法：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sz="2000" b="1" dirty="0">
                <a:hlinkClick r:id="rId3" action="ppaction://hlinkfile"/>
              </a:rPr>
              <a:t>借助软件</a:t>
            </a:r>
            <a:r>
              <a:rPr lang="en-US" altLang="zh-CN" sz="2000" b="1" dirty="0">
                <a:hlinkClick r:id="rId3" action="ppaction://hlinkfile"/>
              </a:rPr>
              <a:t>GeoGebra</a:t>
            </a:r>
            <a:r>
              <a:rPr lang="zh-CN" altLang="en-US" sz="2000" b="1" dirty="0">
                <a:hlinkClick r:id="rId3" action="ppaction://hlinkfile"/>
              </a:rPr>
              <a:t>绘图</a:t>
            </a:r>
            <a:r>
              <a:rPr lang="zh-CN" altLang="en-US" sz="2000" b="1" dirty="0"/>
              <a:t>观察取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个站时的最优解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21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1" grpId="0" animBg="1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模型推广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65CD081-7708-4AAC-8386-0E1EBCF6A01C}"/>
              </a:ext>
            </a:extLst>
          </p:cNvPr>
          <p:cNvSpPr txBox="1"/>
          <p:nvPr/>
        </p:nvSpPr>
        <p:spPr>
          <a:xfrm>
            <a:off x="1055077" y="4254807"/>
            <a:ext cx="8251863" cy="142462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推广结论</a:t>
            </a:r>
            <a:r>
              <a:rPr lang="en-US" altLang="zh-CN" sz="2000" b="1" dirty="0">
                <a:solidFill>
                  <a:srgbClr val="FF0000"/>
                </a:solidFill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</a:rPr>
              <a:t>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模型</a:t>
            </a:r>
            <a:r>
              <a:rPr lang="zh-CN" altLang="en-US" sz="2000" b="1" dirty="0">
                <a:solidFill>
                  <a:srgbClr val="FF0000"/>
                </a:solidFill>
              </a:rPr>
              <a:t>假设不变</a:t>
            </a:r>
            <a:r>
              <a:rPr lang="zh-CN" altLang="en-US" sz="2000" b="1" dirty="0">
                <a:solidFill>
                  <a:schemeClr val="tx1"/>
                </a:solidFill>
              </a:rPr>
              <a:t>的前提下，任取路线上的</a:t>
            </a:r>
            <a:r>
              <a:rPr lang="zh-CN" altLang="en-US" sz="2000" b="1" dirty="0">
                <a:solidFill>
                  <a:srgbClr val="FF0000"/>
                </a:solidFill>
              </a:rPr>
              <a:t>六个</a:t>
            </a:r>
            <a:r>
              <a:rPr lang="zh-CN" altLang="en-US" sz="2000" b="1" dirty="0">
                <a:solidFill>
                  <a:schemeClr val="tx1"/>
                </a:solidFill>
              </a:rPr>
              <a:t>站点，以</a:t>
            </a:r>
            <a:r>
              <a:rPr lang="zh-CN" altLang="en-US" sz="2000" b="1" dirty="0">
                <a:solidFill>
                  <a:srgbClr val="FF0000"/>
                </a:solidFill>
              </a:rPr>
              <a:t>依次</a:t>
            </a:r>
            <a:r>
              <a:rPr lang="zh-CN" altLang="en-US" sz="2000" b="1" dirty="0">
                <a:solidFill>
                  <a:schemeClr val="tx1"/>
                </a:solidFill>
              </a:rPr>
              <a:t>设为</a:t>
            </a:r>
            <a:r>
              <a:rPr lang="en-US" altLang="zh-CN" sz="2000" b="1" dirty="0">
                <a:solidFill>
                  <a:schemeClr val="tx1"/>
                </a:solidFill>
              </a:rPr>
              <a:t>A~F</a:t>
            </a:r>
            <a:r>
              <a:rPr lang="zh-CN" altLang="en-US" sz="2000" b="1" dirty="0">
                <a:solidFill>
                  <a:schemeClr val="tx1"/>
                </a:solidFill>
              </a:rPr>
              <a:t>。则模型最优解在</a:t>
            </a:r>
            <a:r>
              <a:rPr lang="en-US" altLang="zh-CN" sz="2000" b="1" dirty="0">
                <a:solidFill>
                  <a:schemeClr val="tx1"/>
                </a:solidFill>
              </a:rPr>
              <a:t>[C,D]</a:t>
            </a:r>
            <a:r>
              <a:rPr lang="zh-CN" altLang="en-US" sz="2000" b="1" dirty="0">
                <a:solidFill>
                  <a:schemeClr val="tx1"/>
                </a:solidFill>
              </a:rPr>
              <a:t>之间。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0408886-6D3F-4881-9861-1ECD5BE974A0}"/>
              </a:ext>
            </a:extLst>
          </p:cNvPr>
          <p:cNvSpPr txBox="1"/>
          <p:nvPr/>
        </p:nvSpPr>
        <p:spPr>
          <a:xfrm>
            <a:off x="1055078" y="1835628"/>
            <a:ext cx="8251864" cy="18862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模型假设：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</a:rPr>
              <a:t>每个站点附近只住一位同学；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</a:rPr>
              <a:t>上车点为公交站点，每位同学的步行距离</a:t>
            </a:r>
            <a:r>
              <a:rPr lang="en-US" altLang="zh-CN" sz="2000" b="1" dirty="0">
                <a:solidFill>
                  <a:schemeClr val="tx1"/>
                </a:solidFill>
              </a:rPr>
              <a:t>=</a:t>
            </a:r>
            <a:r>
              <a:rPr lang="zh-CN" altLang="en-US" sz="2000" b="1" dirty="0">
                <a:solidFill>
                  <a:schemeClr val="tx1"/>
                </a:solidFill>
              </a:rPr>
              <a:t>所住站点到停车点的距离；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3.</a:t>
            </a:r>
            <a:r>
              <a:rPr lang="zh-CN" altLang="en-US" sz="2000" b="1" dirty="0">
                <a:solidFill>
                  <a:schemeClr val="tx1"/>
                </a:solidFill>
              </a:rPr>
              <a:t>化曲为直：导航距离</a:t>
            </a:r>
            <a:r>
              <a:rPr lang="en-US" altLang="zh-CN" sz="2000" b="1" dirty="0">
                <a:solidFill>
                  <a:schemeClr val="tx1"/>
                </a:solidFill>
              </a:rPr>
              <a:t>=</a:t>
            </a:r>
            <a:r>
              <a:rPr lang="zh-CN" altLang="en-US" sz="2000" b="1" dirty="0">
                <a:solidFill>
                  <a:schemeClr val="tx1"/>
                </a:solidFill>
              </a:rPr>
              <a:t>等于两站间步行距离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0BED97-4526-4260-AD90-11A6B390A739}"/>
              </a:ext>
            </a:extLst>
          </p:cNvPr>
          <p:cNvSpPr txBox="1"/>
          <p:nvPr/>
        </p:nvSpPr>
        <p:spPr>
          <a:xfrm>
            <a:off x="3483687" y="539542"/>
            <a:ext cx="806748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追问：根据探究结果，可以如何改进结论？</a:t>
            </a:r>
            <a:endParaRPr lang="zh-CN" altLang="zh-CN" sz="2800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F0B77CD-B823-4696-84A2-8CDF45764D42}"/>
              </a:ext>
            </a:extLst>
          </p:cNvPr>
          <p:cNvCxnSpPr>
            <a:cxnSpLocks/>
          </p:cNvCxnSpPr>
          <p:nvPr/>
        </p:nvCxnSpPr>
        <p:spPr bwMode="auto">
          <a:xfrm>
            <a:off x="5501390" y="4985777"/>
            <a:ext cx="1109042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标注: 线形 23">
            <a:extLst>
              <a:ext uri="{FF2B5EF4-FFF2-40B4-BE49-F238E27FC236}">
                <a16:creationId xmlns:a16="http://schemas.microsoft.com/office/drawing/2014/main" id="{F190B1CB-B574-49DD-BA49-E142477CE16C}"/>
              </a:ext>
            </a:extLst>
          </p:cNvPr>
          <p:cNvSpPr/>
          <p:nvPr/>
        </p:nvSpPr>
        <p:spPr bwMode="auto">
          <a:xfrm>
            <a:off x="4347148" y="3992423"/>
            <a:ext cx="2117879" cy="370145"/>
          </a:xfrm>
          <a:prstGeom prst="borderCallout1">
            <a:avLst>
              <a:gd name="adj1" fmla="val 97685"/>
              <a:gd name="adj2" fmla="val 47101"/>
              <a:gd name="adj3" fmla="val 239954"/>
              <a:gd name="adj4" fmla="val 6304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t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个站点，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t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∈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N+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06829B7-4A8D-4866-81B3-0583B983993D}"/>
              </a:ext>
            </a:extLst>
          </p:cNvPr>
          <p:cNvCxnSpPr>
            <a:cxnSpLocks/>
          </p:cNvCxnSpPr>
          <p:nvPr/>
        </p:nvCxnSpPr>
        <p:spPr bwMode="auto">
          <a:xfrm>
            <a:off x="7885983" y="4985777"/>
            <a:ext cx="62843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标注: 线形 28">
            <a:extLst>
              <a:ext uri="{FF2B5EF4-FFF2-40B4-BE49-F238E27FC236}">
                <a16:creationId xmlns:a16="http://schemas.microsoft.com/office/drawing/2014/main" id="{EBB50B5D-766F-46AF-B25B-A9AC51B4DD5B}"/>
              </a:ext>
            </a:extLst>
          </p:cNvPr>
          <p:cNvSpPr/>
          <p:nvPr/>
        </p:nvSpPr>
        <p:spPr bwMode="auto">
          <a:xfrm>
            <a:off x="6922346" y="3992423"/>
            <a:ext cx="1927274" cy="370145"/>
          </a:xfrm>
          <a:prstGeom prst="borderCallout1">
            <a:avLst>
              <a:gd name="adj1" fmla="val 97685"/>
              <a:gd name="adj2" fmla="val 47101"/>
              <a:gd name="adj3" fmla="val 239954"/>
              <a:gd name="adj4" fmla="val 6304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A</a:t>
            </a:r>
            <a:r>
              <a:rPr kumimoji="0" lang="en-US" altLang="zh-CN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,A</a:t>
            </a:r>
            <a:r>
              <a:rPr kumimoji="0" lang="en-US" altLang="zh-CN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,…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，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A</a:t>
            </a:r>
            <a:r>
              <a:rPr kumimoji="0" lang="en-US" altLang="zh-CN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t</a:t>
            </a:r>
            <a:endParaRPr kumimoji="0" lang="zh-CN" altLang="en-US" sz="20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4B75898-3B1C-41AE-A4B6-DCDB907C3C5D}"/>
              </a:ext>
            </a:extLst>
          </p:cNvPr>
          <p:cNvCxnSpPr>
            <a:cxnSpLocks/>
          </p:cNvCxnSpPr>
          <p:nvPr/>
        </p:nvCxnSpPr>
        <p:spPr bwMode="auto">
          <a:xfrm>
            <a:off x="2432062" y="5467960"/>
            <a:ext cx="1051625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标注: 线形 31">
            <a:extLst>
              <a:ext uri="{FF2B5EF4-FFF2-40B4-BE49-F238E27FC236}">
                <a16:creationId xmlns:a16="http://schemas.microsoft.com/office/drawing/2014/main" id="{D801A23D-9AD1-4F42-BC07-3F42D6852023}"/>
              </a:ext>
            </a:extLst>
          </p:cNvPr>
          <p:cNvSpPr/>
          <p:nvPr/>
        </p:nvSpPr>
        <p:spPr bwMode="auto">
          <a:xfrm>
            <a:off x="3941801" y="5581934"/>
            <a:ext cx="1927274" cy="370145"/>
          </a:xfrm>
          <a:prstGeom prst="borderCallout1">
            <a:avLst>
              <a:gd name="adj1" fmla="val 53137"/>
              <a:gd name="adj2" fmla="val -1122"/>
              <a:gd name="adj3" fmla="val -27333"/>
              <a:gd name="adj4" fmla="val -2562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“中间”站点</a:t>
            </a:r>
            <a:endParaRPr kumimoji="0" lang="zh-CN" altLang="en-US" sz="20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02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74823894-8924-4D53-B213-050CC10C43C9}"/>
              </a:ext>
            </a:extLst>
          </p:cNvPr>
          <p:cNvSpPr txBox="1"/>
          <p:nvPr/>
        </p:nvSpPr>
        <p:spPr>
          <a:xfrm>
            <a:off x="1055077" y="4254807"/>
            <a:ext cx="8251863" cy="142462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推广结论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：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模型</a:t>
            </a:r>
            <a:r>
              <a:rPr lang="zh-CN" altLang="en-US" sz="2000" b="1" dirty="0">
                <a:solidFill>
                  <a:srgbClr val="FF0000"/>
                </a:solidFill>
              </a:rPr>
              <a:t>假设不变</a:t>
            </a:r>
            <a:r>
              <a:rPr lang="zh-CN" altLang="en-US" sz="2000" b="1" dirty="0">
                <a:solidFill>
                  <a:schemeClr val="tx1"/>
                </a:solidFill>
              </a:rPr>
              <a:t>的前提下，任取路线上的</a:t>
            </a:r>
            <a:r>
              <a:rPr lang="zh-CN" altLang="en-US" sz="2000" b="1" dirty="0">
                <a:solidFill>
                  <a:srgbClr val="FF0000"/>
                </a:solidFill>
              </a:rPr>
              <a:t>六个</a:t>
            </a:r>
            <a:r>
              <a:rPr lang="zh-CN" altLang="en-US" sz="2000" b="1" dirty="0">
                <a:solidFill>
                  <a:schemeClr val="tx1"/>
                </a:solidFill>
              </a:rPr>
              <a:t>站点，以</a:t>
            </a:r>
            <a:r>
              <a:rPr lang="zh-CN" altLang="en-US" sz="2000" b="1" dirty="0">
                <a:solidFill>
                  <a:srgbClr val="FF0000"/>
                </a:solidFill>
              </a:rPr>
              <a:t>依次</a:t>
            </a:r>
            <a:r>
              <a:rPr lang="zh-CN" altLang="en-US" sz="2000" b="1" dirty="0">
                <a:solidFill>
                  <a:schemeClr val="tx1"/>
                </a:solidFill>
              </a:rPr>
              <a:t>设为</a:t>
            </a:r>
            <a:r>
              <a:rPr lang="en-US" altLang="zh-CN" sz="2000" b="1" dirty="0">
                <a:solidFill>
                  <a:schemeClr val="tx1"/>
                </a:solidFill>
              </a:rPr>
              <a:t>A~F</a:t>
            </a:r>
            <a:r>
              <a:rPr lang="zh-CN" altLang="en-US" sz="2000" b="1" dirty="0">
                <a:solidFill>
                  <a:schemeClr val="tx1"/>
                </a:solidFill>
              </a:rPr>
              <a:t>。则模型最优解在</a:t>
            </a:r>
            <a:r>
              <a:rPr lang="en-US" altLang="zh-CN" sz="2000" b="1" dirty="0">
                <a:solidFill>
                  <a:schemeClr val="tx1"/>
                </a:solidFill>
              </a:rPr>
              <a:t>[C,D]</a:t>
            </a:r>
            <a:r>
              <a:rPr lang="zh-CN" altLang="en-US" sz="2000" b="1" dirty="0">
                <a:solidFill>
                  <a:schemeClr val="tx1"/>
                </a:solidFill>
              </a:rPr>
              <a:t>之间。且结论与站点间距离无关。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4013E03-E290-4684-B453-E2C0795AC0C7}"/>
              </a:ext>
            </a:extLst>
          </p:cNvPr>
          <p:cNvSpPr txBox="1"/>
          <p:nvPr/>
        </p:nvSpPr>
        <p:spPr>
          <a:xfrm>
            <a:off x="1055078" y="1835628"/>
            <a:ext cx="8251864" cy="18862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模型假设：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</a:rPr>
              <a:t>每个站点附近只住一位同学；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</a:rPr>
              <a:t>上车点为公交站点，每位同学的步行距离</a:t>
            </a:r>
            <a:r>
              <a:rPr lang="en-US" altLang="zh-CN" sz="2000" b="1" dirty="0">
                <a:solidFill>
                  <a:schemeClr val="tx1"/>
                </a:solidFill>
              </a:rPr>
              <a:t>=</a:t>
            </a:r>
            <a:r>
              <a:rPr lang="zh-CN" altLang="en-US" sz="2000" b="1" dirty="0">
                <a:solidFill>
                  <a:schemeClr val="tx1"/>
                </a:solidFill>
              </a:rPr>
              <a:t>所住站点到停车点的距离；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3.</a:t>
            </a:r>
            <a:r>
              <a:rPr lang="zh-CN" altLang="en-US" sz="2000" b="1" dirty="0">
                <a:solidFill>
                  <a:schemeClr val="tx1"/>
                </a:solidFill>
              </a:rPr>
              <a:t>化曲为直：导航距离</a:t>
            </a:r>
            <a:r>
              <a:rPr lang="en-US" altLang="zh-CN" sz="2000" b="1" dirty="0">
                <a:solidFill>
                  <a:schemeClr val="tx1"/>
                </a:solidFill>
              </a:rPr>
              <a:t>=</a:t>
            </a:r>
            <a:r>
              <a:rPr lang="zh-CN" altLang="en-US" sz="2000" b="1" dirty="0">
                <a:solidFill>
                  <a:schemeClr val="tx1"/>
                </a:solidFill>
              </a:rPr>
              <a:t>等于两站间步行距离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模型推广</a:t>
              </a:r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C7101E2B-420B-4357-981C-592ECF5EBC6C}"/>
              </a:ext>
            </a:extLst>
          </p:cNvPr>
          <p:cNvSpPr/>
          <p:nvPr/>
        </p:nvSpPr>
        <p:spPr bwMode="auto">
          <a:xfrm>
            <a:off x="5181008" y="4744078"/>
            <a:ext cx="1501214" cy="547844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8A114C2-5296-46A0-973F-07CF0AD5F029}"/>
              </a:ext>
            </a:extLst>
          </p:cNvPr>
          <p:cNvSpPr txBox="1"/>
          <p:nvPr/>
        </p:nvSpPr>
        <p:spPr>
          <a:xfrm>
            <a:off x="3483687" y="539542"/>
            <a:ext cx="8067487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Q7:</a:t>
            </a:r>
            <a:r>
              <a:rPr lang="zh-CN" altLang="en-US" sz="2800" b="1" dirty="0"/>
              <a:t>请结合实际生活，思考以下结论在使用时的局限性。</a:t>
            </a:r>
            <a:endParaRPr lang="zh-CN" altLang="zh-CN" sz="2800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28336F7-CD83-4ECB-B6D4-37AA6FE7C885}"/>
              </a:ext>
            </a:extLst>
          </p:cNvPr>
          <p:cNvSpPr/>
          <p:nvPr/>
        </p:nvSpPr>
        <p:spPr bwMode="auto">
          <a:xfrm>
            <a:off x="2876510" y="2319670"/>
            <a:ext cx="1501214" cy="547844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1D268F2-E3FC-4871-9D81-D616ED456E66}"/>
              </a:ext>
            </a:extLst>
          </p:cNvPr>
          <p:cNvSpPr/>
          <p:nvPr/>
        </p:nvSpPr>
        <p:spPr bwMode="auto">
          <a:xfrm>
            <a:off x="4783016" y="2745735"/>
            <a:ext cx="4523924" cy="547844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127656C-60B2-4F78-92E2-88572ACE6B2E}"/>
              </a:ext>
            </a:extLst>
          </p:cNvPr>
          <p:cNvSpPr/>
          <p:nvPr/>
        </p:nvSpPr>
        <p:spPr bwMode="auto">
          <a:xfrm>
            <a:off x="2357629" y="3246841"/>
            <a:ext cx="4040189" cy="547844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51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08EB2E1-DB68-4C04-A349-85883C30876C}"/>
                  </a:ext>
                </a:extLst>
              </p:cNvPr>
              <p:cNvSpPr txBox="1"/>
              <p:nvPr/>
            </p:nvSpPr>
            <p:spPr>
              <a:xfrm>
                <a:off x="869758" y="2174945"/>
                <a:ext cx="7166225" cy="1891287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</a:rPr>
                  <a:t>建立模型：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</a:rPr>
                  <a:t>问题转换为：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</a:rPr>
                  <a:t>	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求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y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取得最小值时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x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的值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08EB2E1-DB68-4C04-A349-85883C308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8" y="2174945"/>
                <a:ext cx="7166225" cy="1891287"/>
              </a:xfrm>
              <a:prstGeom prst="rect">
                <a:avLst/>
              </a:prstGeom>
              <a:blipFill>
                <a:blip r:embed="rId2"/>
                <a:stretch>
                  <a:fillRect l="-763" b="-3810"/>
                </a:stretch>
              </a:blipFill>
              <a:ln w="28575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建立模型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483687" y="630884"/>
            <a:ext cx="8067487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追问：若</a:t>
            </a:r>
            <a:r>
              <a:rPr lang="en-US" altLang="zh-CN" sz="2800" dirty="0"/>
              <a:t>A</a:t>
            </a:r>
            <a:r>
              <a:rPr lang="zh-CN" altLang="en-US" sz="2800" dirty="0"/>
              <a:t>站住</a:t>
            </a:r>
            <a:r>
              <a:rPr lang="zh-CN" altLang="en-US" sz="2800" dirty="0">
                <a:solidFill>
                  <a:srgbClr val="FF0000"/>
                </a:solidFill>
              </a:rPr>
              <a:t>两位</a:t>
            </a:r>
            <a:r>
              <a:rPr lang="zh-CN" altLang="en-US" sz="2800" dirty="0"/>
              <a:t>同学，其余站点各住一位。在此假设下模型需要改变什么？此时最优解如何？</a:t>
            </a:r>
            <a:endParaRPr lang="en-US" altLang="zh-CN" sz="2800" dirty="0"/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5516F731-8812-4D54-8B93-50E9A55CD799}"/>
              </a:ext>
            </a:extLst>
          </p:cNvPr>
          <p:cNvGrpSpPr/>
          <p:nvPr/>
        </p:nvGrpSpPr>
        <p:grpSpPr>
          <a:xfrm>
            <a:off x="7481384" y="2092090"/>
            <a:ext cx="2965408" cy="4350193"/>
            <a:chOff x="7208125" y="2230485"/>
            <a:chExt cx="2965408" cy="4350193"/>
          </a:xfrm>
        </p:grpSpPr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F9E88140-F5A4-45A5-9C94-45F075847FBD}"/>
                </a:ext>
              </a:extLst>
            </p:cNvPr>
            <p:cNvCxnSpPr/>
            <p:nvPr/>
          </p:nvCxnSpPr>
          <p:spPr bwMode="auto">
            <a:xfrm flipH="1">
              <a:off x="8724272" y="2339525"/>
              <a:ext cx="15451" cy="4241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589B0F41-8020-42FD-8260-E82567C8D638}"/>
                </a:ext>
              </a:extLst>
            </p:cNvPr>
            <p:cNvSpPr/>
            <p:nvPr/>
          </p:nvSpPr>
          <p:spPr bwMode="auto">
            <a:xfrm>
              <a:off x="8969076" y="223048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O</a:t>
              </a:r>
              <a:r>
                <a: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附中</a:t>
              </a: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CB83DD08-0D70-4EB3-9635-753B758A652D}"/>
                </a:ext>
              </a:extLst>
            </p:cNvPr>
            <p:cNvSpPr/>
            <p:nvPr/>
          </p:nvSpPr>
          <p:spPr bwMode="auto">
            <a:xfrm>
              <a:off x="8969076" y="2967382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唐家市场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58FF066A-8BA8-4FB3-BC96-952F1AE8F69D}"/>
                </a:ext>
              </a:extLst>
            </p:cNvPr>
            <p:cNvSpPr/>
            <p:nvPr/>
          </p:nvSpPr>
          <p:spPr bwMode="auto">
            <a:xfrm>
              <a:off x="8977778" y="356946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3F4E48BD-D647-4097-AD5F-9DB1235BBBC4}"/>
                </a:ext>
              </a:extLst>
            </p:cNvPr>
            <p:cNvSpPr/>
            <p:nvPr/>
          </p:nvSpPr>
          <p:spPr bwMode="auto">
            <a:xfrm>
              <a:off x="8977778" y="4165511"/>
              <a:ext cx="1195755" cy="3980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白埔路口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1C5020F9-411D-4ED8-AAA3-89A8C6609DB9}"/>
                </a:ext>
              </a:extLst>
            </p:cNvPr>
            <p:cNvSpPr/>
            <p:nvPr/>
          </p:nvSpPr>
          <p:spPr bwMode="auto">
            <a:xfrm>
              <a:off x="8977778" y="4749789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中山大学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6C63834C-4D66-45FA-891F-464ADA45AB69}"/>
                </a:ext>
              </a:extLst>
            </p:cNvPr>
            <p:cNvSpPr/>
            <p:nvPr/>
          </p:nvSpPr>
          <p:spPr bwMode="auto">
            <a:xfrm>
              <a:off x="8969076" y="5377464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E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669A4436-B47C-46A3-958D-6EE1717FFD0B}"/>
                </a:ext>
              </a:extLst>
            </p:cNvPr>
            <p:cNvSpPr/>
            <p:nvPr/>
          </p:nvSpPr>
          <p:spPr bwMode="auto">
            <a:xfrm>
              <a:off x="8960375" y="5960202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鸡山南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6620B157-F989-4B43-B743-10F892E6C272}"/>
                </a:ext>
              </a:extLst>
            </p:cNvPr>
            <p:cNvSpPr/>
            <p:nvPr/>
          </p:nvSpPr>
          <p:spPr bwMode="auto">
            <a:xfrm>
              <a:off x="8711477" y="32059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919AB579-B1A7-47D4-9E73-8F97DF6F32BF}"/>
                </a:ext>
              </a:extLst>
            </p:cNvPr>
            <p:cNvSpPr/>
            <p:nvPr/>
          </p:nvSpPr>
          <p:spPr bwMode="auto">
            <a:xfrm>
              <a:off x="8711477" y="23296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09BEC0A9-DFE3-4F81-956B-C036C9C85915}"/>
                </a:ext>
              </a:extLst>
            </p:cNvPr>
            <p:cNvSpPr/>
            <p:nvPr/>
          </p:nvSpPr>
          <p:spPr bwMode="auto">
            <a:xfrm>
              <a:off x="8711477" y="371650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C9877A44-9DBA-4243-A9AB-CD45E94E5974}"/>
                </a:ext>
              </a:extLst>
            </p:cNvPr>
            <p:cNvSpPr/>
            <p:nvPr/>
          </p:nvSpPr>
          <p:spPr bwMode="auto">
            <a:xfrm>
              <a:off x="8703857" y="44632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B20C7A42-BD3E-4050-B93F-C2B75C1F8032}"/>
                </a:ext>
              </a:extLst>
            </p:cNvPr>
            <p:cNvSpPr/>
            <p:nvPr/>
          </p:nvSpPr>
          <p:spPr bwMode="auto">
            <a:xfrm>
              <a:off x="8703857" y="497380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681FFF68-4703-4F83-9CD9-399EE2EDF461}"/>
                </a:ext>
              </a:extLst>
            </p:cNvPr>
            <p:cNvSpPr/>
            <p:nvPr/>
          </p:nvSpPr>
          <p:spPr bwMode="auto">
            <a:xfrm>
              <a:off x="8703857" y="561388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D990232F-0674-4341-BD99-7E9424309F3D}"/>
                </a:ext>
              </a:extLst>
            </p:cNvPr>
            <p:cNvSpPr/>
            <p:nvPr/>
          </p:nvSpPr>
          <p:spPr bwMode="auto">
            <a:xfrm>
              <a:off x="8703857" y="612442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5B7E0B3F-4E14-4E6E-93F8-979BFC0D3009}"/>
                </a:ext>
              </a:extLst>
            </p:cNvPr>
            <p:cNvSpPr/>
            <p:nvPr/>
          </p:nvSpPr>
          <p:spPr bwMode="auto">
            <a:xfrm>
              <a:off x="8704221" y="4171165"/>
              <a:ext cx="52688" cy="4571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FA852E18-4960-40B8-ABD9-C9DE2FCB35D8}"/>
                </a:ext>
              </a:extLst>
            </p:cNvPr>
            <p:cNvSpPr/>
            <p:nvPr/>
          </p:nvSpPr>
          <p:spPr bwMode="auto">
            <a:xfrm>
              <a:off x="7208125" y="4041230"/>
              <a:ext cx="1195755" cy="373500"/>
            </a:xfrm>
            <a:prstGeom prst="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P</a:t>
              </a:r>
              <a:r>
                <a:rPr lang="zh-CN" altLang="en-US" sz="1600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停车点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6213C5BA-AB30-4CA0-B6F1-D8B4E1F672AF}"/>
                </a:ext>
              </a:extLst>
            </p:cNvPr>
            <p:cNvCxnSpPr>
              <a:stCxn id="106" idx="3"/>
              <a:endCxn id="105" idx="2"/>
            </p:cNvCxnSpPr>
            <p:nvPr/>
          </p:nvCxnSpPr>
          <p:spPr bwMode="auto">
            <a:xfrm flipV="1">
              <a:off x="8403880" y="4194025"/>
              <a:ext cx="300341" cy="3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组合 164">
            <a:extLst>
              <a:ext uri="{FF2B5EF4-FFF2-40B4-BE49-F238E27FC236}">
                <a16:creationId xmlns:a16="http://schemas.microsoft.com/office/drawing/2014/main" id="{EAA78358-42B8-4E4A-9D14-DE8993549703}"/>
              </a:ext>
            </a:extLst>
          </p:cNvPr>
          <p:cNvGrpSpPr>
            <a:grpSpLocks/>
          </p:cNvGrpSpPr>
          <p:nvPr/>
        </p:nvGrpSpPr>
        <p:grpSpPr bwMode="auto">
          <a:xfrm>
            <a:off x="7769749" y="3431001"/>
            <a:ext cx="590570" cy="471834"/>
            <a:chOff x="0" y="0"/>
            <a:chExt cx="5212055" cy="3024188"/>
          </a:xfrm>
        </p:grpSpPr>
        <p:sp>
          <p:nvSpPr>
            <p:cNvPr id="38" name="Freeform 101">
              <a:extLst>
                <a:ext uri="{FF2B5EF4-FFF2-40B4-BE49-F238E27FC236}">
                  <a16:creationId xmlns:a16="http://schemas.microsoft.com/office/drawing/2014/main" id="{DB126D7D-8E25-4D8C-9A13-89EBA6C7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1936750"/>
              <a:ext cx="130175" cy="593725"/>
            </a:xfrm>
            <a:custGeom>
              <a:avLst/>
              <a:gdLst>
                <a:gd name="T0" fmla="*/ 130175 w 41"/>
                <a:gd name="T1" fmla="*/ 568188 h 186"/>
                <a:gd name="T2" fmla="*/ 63500 w 41"/>
                <a:gd name="T3" fmla="*/ 593725 h 186"/>
                <a:gd name="T4" fmla="*/ 0 w 41"/>
                <a:gd name="T5" fmla="*/ 568188 h 186"/>
                <a:gd name="T6" fmla="*/ 0 w 41"/>
                <a:gd name="T7" fmla="*/ 25537 h 186"/>
                <a:gd name="T8" fmla="*/ 63500 w 41"/>
                <a:gd name="T9" fmla="*/ 0 h 186"/>
                <a:gd name="T10" fmla="*/ 130175 w 41"/>
                <a:gd name="T11" fmla="*/ 25537 h 186"/>
                <a:gd name="T12" fmla="*/ 130175 w 41"/>
                <a:gd name="T13" fmla="*/ 56818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05">
              <a:extLst>
                <a:ext uri="{FF2B5EF4-FFF2-40B4-BE49-F238E27FC236}">
                  <a16:creationId xmlns:a16="http://schemas.microsoft.com/office/drawing/2014/main" id="{FF51CB2D-7271-4895-A7E8-FE9D956D1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0"/>
              <a:ext cx="103188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1594 w 32"/>
                <a:gd name="T5" fmla="*/ 461963 h 145"/>
                <a:gd name="T6" fmla="*/ 103188 w 32"/>
                <a:gd name="T7" fmla="*/ 410988 h 145"/>
                <a:gd name="T8" fmla="*/ 103188 w 32"/>
                <a:gd name="T9" fmla="*/ 50975 h 145"/>
                <a:gd name="T10" fmla="*/ 51594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8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6">
              <a:extLst>
                <a:ext uri="{FF2B5EF4-FFF2-40B4-BE49-F238E27FC236}">
                  <a16:creationId xmlns:a16="http://schemas.microsoft.com/office/drawing/2014/main" id="{184EDEDB-1DB5-494B-A81E-AFD8077C6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07">
              <a:extLst>
                <a:ext uri="{FF2B5EF4-FFF2-40B4-BE49-F238E27FC236}">
                  <a16:creationId xmlns:a16="http://schemas.microsoft.com/office/drawing/2014/main" id="{10DF3695-2926-4FA6-89D4-F514627D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Rectangle 108">
              <a:extLst>
                <a:ext uri="{FF2B5EF4-FFF2-40B4-BE49-F238E27FC236}">
                  <a16:creationId xmlns:a16="http://schemas.microsoft.com/office/drawing/2014/main" id="{BD582D1C-4F02-4A66-80D7-5CD86BC40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107950"/>
              <a:ext cx="1943100" cy="762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6" name="Freeform 109">
              <a:extLst>
                <a:ext uri="{FF2B5EF4-FFF2-40B4-BE49-F238E27FC236}">
                  <a16:creationId xmlns:a16="http://schemas.microsoft.com/office/drawing/2014/main" id="{D3905C1D-C7D6-4446-9EDA-B513C133E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107950"/>
              <a:ext cx="1943100" cy="76200"/>
            </a:xfrm>
            <a:custGeom>
              <a:avLst/>
              <a:gdLst>
                <a:gd name="T0" fmla="*/ 0 w 1224"/>
                <a:gd name="T1" fmla="*/ 76200 h 48"/>
                <a:gd name="T2" fmla="*/ 1943100 w 1224"/>
                <a:gd name="T3" fmla="*/ 76200 h 48"/>
                <a:gd name="T4" fmla="*/ 1943100 w 1224"/>
                <a:gd name="T5" fmla="*/ 0 h 48"/>
                <a:gd name="T6" fmla="*/ 0 w 12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4" h="48">
                  <a:moveTo>
                    <a:pt x="0" y="48"/>
                  </a:moveTo>
                  <a:lnTo>
                    <a:pt x="1224" y="48"/>
                  </a:lnTo>
                  <a:lnTo>
                    <a:pt x="12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10">
              <a:extLst>
                <a:ext uri="{FF2B5EF4-FFF2-40B4-BE49-F238E27FC236}">
                  <a16:creationId xmlns:a16="http://schemas.microsoft.com/office/drawing/2014/main" id="{319A70C3-7A87-4B50-9913-83416BAFC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2" y="1454393"/>
              <a:ext cx="5141913" cy="1371600"/>
            </a:xfrm>
            <a:custGeom>
              <a:avLst/>
              <a:gdLst>
                <a:gd name="T0" fmla="*/ 531373 w 1616"/>
                <a:gd name="T1" fmla="*/ 0 h 430"/>
                <a:gd name="T2" fmla="*/ 25455 w 1616"/>
                <a:gd name="T3" fmla="*/ 373203 h 430"/>
                <a:gd name="T4" fmla="*/ 0 w 1616"/>
                <a:gd name="T5" fmla="*/ 909084 h 430"/>
                <a:gd name="T6" fmla="*/ 432735 w 1616"/>
                <a:gd name="T7" fmla="*/ 1371600 h 430"/>
                <a:gd name="T8" fmla="*/ 4874635 w 1616"/>
                <a:gd name="T9" fmla="*/ 1371600 h 430"/>
                <a:gd name="T10" fmla="*/ 5132367 w 1616"/>
                <a:gd name="T11" fmla="*/ 1049433 h 430"/>
                <a:gd name="T12" fmla="*/ 5126004 w 1616"/>
                <a:gd name="T13" fmla="*/ 0 h 430"/>
                <a:gd name="T14" fmla="*/ 531373 w 1616"/>
                <a:gd name="T15" fmla="*/ 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6" h="430">
                  <a:moveTo>
                    <a:pt x="167" y="0"/>
                  </a:moveTo>
                  <a:cubicBezTo>
                    <a:pt x="113" y="0"/>
                    <a:pt x="43" y="52"/>
                    <a:pt x="8" y="117"/>
                  </a:cubicBezTo>
                  <a:cubicBezTo>
                    <a:pt x="0" y="209"/>
                    <a:pt x="0" y="257"/>
                    <a:pt x="0" y="285"/>
                  </a:cubicBezTo>
                  <a:cubicBezTo>
                    <a:pt x="0" y="348"/>
                    <a:pt x="43" y="430"/>
                    <a:pt x="136" y="430"/>
                  </a:cubicBezTo>
                  <a:cubicBezTo>
                    <a:pt x="176" y="430"/>
                    <a:pt x="1532" y="430"/>
                    <a:pt x="1532" y="430"/>
                  </a:cubicBezTo>
                  <a:cubicBezTo>
                    <a:pt x="1610" y="430"/>
                    <a:pt x="1613" y="329"/>
                    <a:pt x="1613" y="329"/>
                  </a:cubicBezTo>
                  <a:cubicBezTo>
                    <a:pt x="1613" y="329"/>
                    <a:pt x="1616" y="159"/>
                    <a:pt x="1611" y="0"/>
                  </a:cubicBezTo>
                  <a:cubicBezTo>
                    <a:pt x="1394" y="0"/>
                    <a:pt x="306" y="0"/>
                    <a:pt x="167" y="0"/>
                  </a:cubicBezTo>
                </a:path>
              </a:pathLst>
            </a:custGeom>
            <a:solidFill>
              <a:srgbClr val="BF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11">
              <a:extLst>
                <a:ext uri="{FF2B5EF4-FFF2-40B4-BE49-F238E27FC236}">
                  <a16:creationId xmlns:a16="http://schemas.microsoft.com/office/drawing/2014/main" id="{DFD6C0D4-10D8-4775-A635-B0CD2FC6A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" y="271463"/>
              <a:ext cx="5100638" cy="1582738"/>
            </a:xfrm>
            <a:custGeom>
              <a:avLst/>
              <a:gdLst>
                <a:gd name="T0" fmla="*/ 505927 w 1603"/>
                <a:gd name="T1" fmla="*/ 1210142 h 497"/>
                <a:gd name="T2" fmla="*/ 5100638 w 1603"/>
                <a:gd name="T3" fmla="*/ 1210142 h 497"/>
                <a:gd name="T4" fmla="*/ 5094274 w 1603"/>
                <a:gd name="T5" fmla="*/ 1015882 h 497"/>
                <a:gd name="T6" fmla="*/ 4906540 w 1603"/>
                <a:gd name="T7" fmla="*/ 92353 h 497"/>
                <a:gd name="T8" fmla="*/ 4779263 w 1603"/>
                <a:gd name="T9" fmla="*/ 0 h 497"/>
                <a:gd name="T10" fmla="*/ 989581 w 1603"/>
                <a:gd name="T11" fmla="*/ 0 h 497"/>
                <a:gd name="T12" fmla="*/ 470926 w 1603"/>
                <a:gd name="T13" fmla="*/ 140122 h 497"/>
                <a:gd name="T14" fmla="*/ 28637 w 1603"/>
                <a:gd name="T15" fmla="*/ 1261095 h 497"/>
                <a:gd name="T16" fmla="*/ 0 w 1603"/>
                <a:gd name="T17" fmla="*/ 1582738 h 497"/>
                <a:gd name="T18" fmla="*/ 505927 w 1603"/>
                <a:gd name="T19" fmla="*/ 1210142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3" h="497">
                  <a:moveTo>
                    <a:pt x="159" y="380"/>
                  </a:moveTo>
                  <a:cubicBezTo>
                    <a:pt x="298" y="380"/>
                    <a:pt x="1386" y="380"/>
                    <a:pt x="1603" y="380"/>
                  </a:cubicBezTo>
                  <a:cubicBezTo>
                    <a:pt x="1602" y="359"/>
                    <a:pt x="1602" y="339"/>
                    <a:pt x="1601" y="319"/>
                  </a:cubicBezTo>
                  <a:cubicBezTo>
                    <a:pt x="1592" y="140"/>
                    <a:pt x="1542" y="29"/>
                    <a:pt x="1542" y="29"/>
                  </a:cubicBezTo>
                  <a:cubicBezTo>
                    <a:pt x="1542" y="29"/>
                    <a:pt x="1529" y="0"/>
                    <a:pt x="1502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8" y="0"/>
                    <a:pt x="171" y="22"/>
                    <a:pt x="148" y="44"/>
                  </a:cubicBezTo>
                  <a:cubicBezTo>
                    <a:pt x="125" y="66"/>
                    <a:pt x="32" y="157"/>
                    <a:pt x="9" y="396"/>
                  </a:cubicBezTo>
                  <a:cubicBezTo>
                    <a:pt x="5" y="435"/>
                    <a:pt x="2" y="468"/>
                    <a:pt x="0" y="497"/>
                  </a:cubicBezTo>
                  <a:cubicBezTo>
                    <a:pt x="35" y="432"/>
                    <a:pt x="105" y="380"/>
                    <a:pt x="159" y="38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Oval 112">
              <a:extLst>
                <a:ext uri="{FF2B5EF4-FFF2-40B4-BE49-F238E27FC236}">
                  <a16:creationId xmlns:a16="http://schemas.microsoft.com/office/drawing/2014/main" id="{2B10710D-F941-42F0-922B-2B872EA6D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0" name="Freeform 113">
              <a:extLst>
                <a:ext uri="{FF2B5EF4-FFF2-40B4-BE49-F238E27FC236}">
                  <a16:creationId xmlns:a16="http://schemas.microsoft.com/office/drawing/2014/main" id="{FA046536-DC40-46C2-8E9A-3C34411E3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2163763"/>
              <a:ext cx="855663" cy="860425"/>
            </a:xfrm>
            <a:custGeom>
              <a:avLst/>
              <a:gdLst>
                <a:gd name="T0" fmla="*/ 842939 w 269"/>
                <a:gd name="T1" fmla="*/ 430213 h 270"/>
                <a:gd name="T2" fmla="*/ 830216 w 269"/>
                <a:gd name="T3" fmla="*/ 430213 h 270"/>
                <a:gd name="T4" fmla="*/ 712522 w 269"/>
                <a:gd name="T5" fmla="*/ 713834 h 270"/>
                <a:gd name="T6" fmla="*/ 426241 w 269"/>
                <a:gd name="T7" fmla="*/ 834931 h 270"/>
                <a:gd name="T8" fmla="*/ 143141 w 269"/>
                <a:gd name="T9" fmla="*/ 713834 h 270"/>
                <a:gd name="T10" fmla="*/ 25447 w 269"/>
                <a:gd name="T11" fmla="*/ 430213 h 270"/>
                <a:gd name="T12" fmla="*/ 143141 w 269"/>
                <a:gd name="T13" fmla="*/ 143404 h 270"/>
                <a:gd name="T14" fmla="*/ 426241 w 269"/>
                <a:gd name="T15" fmla="*/ 25494 h 270"/>
                <a:gd name="T16" fmla="*/ 712522 w 269"/>
                <a:gd name="T17" fmla="*/ 143404 h 270"/>
                <a:gd name="T18" fmla="*/ 830216 w 269"/>
                <a:gd name="T19" fmla="*/ 430213 h 270"/>
                <a:gd name="T20" fmla="*/ 842939 w 269"/>
                <a:gd name="T21" fmla="*/ 430213 h 270"/>
                <a:gd name="T22" fmla="*/ 855663 w 269"/>
                <a:gd name="T23" fmla="*/ 430213 h 270"/>
                <a:gd name="T24" fmla="*/ 426241 w 269"/>
                <a:gd name="T25" fmla="*/ 0 h 270"/>
                <a:gd name="T26" fmla="*/ 0 w 269"/>
                <a:gd name="T27" fmla="*/ 430213 h 270"/>
                <a:gd name="T28" fmla="*/ 426241 w 269"/>
                <a:gd name="T29" fmla="*/ 860425 h 270"/>
                <a:gd name="T30" fmla="*/ 855663 w 269"/>
                <a:gd name="T31" fmla="*/ 430213 h 270"/>
                <a:gd name="T32" fmla="*/ 842939 w 269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" h="270">
                  <a:moveTo>
                    <a:pt x="265" y="135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61" y="170"/>
                    <a:pt x="247" y="202"/>
                    <a:pt x="224" y="224"/>
                  </a:cubicBezTo>
                  <a:cubicBezTo>
                    <a:pt x="201" y="247"/>
                    <a:pt x="169" y="262"/>
                    <a:pt x="134" y="262"/>
                  </a:cubicBezTo>
                  <a:cubicBezTo>
                    <a:pt x="99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99" y="8"/>
                    <a:pt x="134" y="8"/>
                  </a:cubicBezTo>
                  <a:cubicBezTo>
                    <a:pt x="169" y="8"/>
                    <a:pt x="201" y="22"/>
                    <a:pt x="224" y="45"/>
                  </a:cubicBezTo>
                  <a:cubicBezTo>
                    <a:pt x="247" y="68"/>
                    <a:pt x="261" y="100"/>
                    <a:pt x="261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269" y="61"/>
                    <a:pt x="209" y="0"/>
                    <a:pt x="134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09"/>
                    <a:pt x="60" y="270"/>
                    <a:pt x="134" y="270"/>
                  </a:cubicBezTo>
                  <a:cubicBezTo>
                    <a:pt x="209" y="270"/>
                    <a:pt x="269" y="209"/>
                    <a:pt x="269" y="135"/>
                  </a:cubicBezTo>
                  <a:lnTo>
                    <a:pt x="26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Oval 114">
              <a:extLst>
                <a:ext uri="{FF2B5EF4-FFF2-40B4-BE49-F238E27FC236}">
                  <a16:creationId xmlns:a16="http://schemas.microsoft.com/office/drawing/2014/main" id="{F635F2BB-D480-4BE4-8BFA-763F89BE5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2" name="Oval 115">
              <a:extLst>
                <a:ext uri="{FF2B5EF4-FFF2-40B4-BE49-F238E27FC236}">
                  <a16:creationId xmlns:a16="http://schemas.microsoft.com/office/drawing/2014/main" id="{56698CDB-C042-4B18-8EF0-8BB7FC52B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4288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3" name="Rectangle 116">
              <a:extLst>
                <a:ext uri="{FF2B5EF4-FFF2-40B4-BE49-F238E27FC236}">
                  <a16:creationId xmlns:a16="http://schemas.microsoft.com/office/drawing/2014/main" id="{83C6E003-4779-49FB-B0A6-5AA240BCD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225" y="604838"/>
              <a:ext cx="62071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E3BF905E-BEA0-4F07-A4F4-187C28639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5" y="579438"/>
              <a:ext cx="671513" cy="669925"/>
            </a:xfrm>
            <a:custGeom>
              <a:avLst/>
              <a:gdLst>
                <a:gd name="T0" fmla="*/ 25400 w 423"/>
                <a:gd name="T1" fmla="*/ 25400 h 422"/>
                <a:gd name="T2" fmla="*/ 25400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0800 w 423"/>
                <a:gd name="T9" fmla="*/ 619125 h 422"/>
                <a:gd name="T10" fmla="*/ 50800 w 423"/>
                <a:gd name="T11" fmla="*/ 25400 h 422"/>
                <a:gd name="T12" fmla="*/ 25400 w 423"/>
                <a:gd name="T13" fmla="*/ 25400 h 422"/>
                <a:gd name="T14" fmla="*/ 25400 w 423"/>
                <a:gd name="T15" fmla="*/ 50800 h 422"/>
                <a:gd name="T16" fmla="*/ 25400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5400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6" y="16"/>
                  </a:moveTo>
                  <a:lnTo>
                    <a:pt x="16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Rectangle 118">
              <a:extLst>
                <a:ext uri="{FF2B5EF4-FFF2-40B4-BE49-F238E27FC236}">
                  <a16:creationId xmlns:a16="http://schemas.microsoft.com/office/drawing/2014/main" id="{A868AAD7-597E-43FC-8E92-A6BD76A51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850" y="604838"/>
              <a:ext cx="619125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" name="Freeform 119">
              <a:extLst>
                <a:ext uri="{FF2B5EF4-FFF2-40B4-BE49-F238E27FC236}">
                  <a16:creationId xmlns:a16="http://schemas.microsoft.com/office/drawing/2014/main" id="{138D8A1E-E4CF-472F-94DA-5FA3129CA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579438"/>
              <a:ext cx="671513" cy="669925"/>
            </a:xfrm>
            <a:custGeom>
              <a:avLst/>
              <a:gdLst>
                <a:gd name="T0" fmla="*/ 26988 w 423"/>
                <a:gd name="T1" fmla="*/ 25400 h 422"/>
                <a:gd name="T2" fmla="*/ 26988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2388 w 423"/>
                <a:gd name="T9" fmla="*/ 619125 h 422"/>
                <a:gd name="T10" fmla="*/ 52388 w 423"/>
                <a:gd name="T11" fmla="*/ 25400 h 422"/>
                <a:gd name="T12" fmla="*/ 26988 w 423"/>
                <a:gd name="T13" fmla="*/ 25400 h 422"/>
                <a:gd name="T14" fmla="*/ 26988 w 423"/>
                <a:gd name="T15" fmla="*/ 50800 h 422"/>
                <a:gd name="T16" fmla="*/ 26988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6988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7" y="16"/>
                  </a:moveTo>
                  <a:lnTo>
                    <a:pt x="17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3" y="390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Rectangle 120">
              <a:extLst>
                <a:ext uri="{FF2B5EF4-FFF2-40B4-BE49-F238E27FC236}">
                  <a16:creationId xmlns:a16="http://schemas.microsoft.com/office/drawing/2014/main" id="{646A4402-D271-4113-AE15-25B380D0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888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8" name="Freeform 121">
              <a:extLst>
                <a:ext uri="{FF2B5EF4-FFF2-40B4-BE49-F238E27FC236}">
                  <a16:creationId xmlns:a16="http://schemas.microsoft.com/office/drawing/2014/main" id="{441B04EE-2790-45FE-A3C6-602CC24AA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8" y="579438"/>
              <a:ext cx="666750" cy="669925"/>
            </a:xfrm>
            <a:custGeom>
              <a:avLst/>
              <a:gdLst>
                <a:gd name="T0" fmla="*/ 25400 w 420"/>
                <a:gd name="T1" fmla="*/ 25400 h 422"/>
                <a:gd name="T2" fmla="*/ 25400 w 420"/>
                <a:gd name="T3" fmla="*/ 50800 h 422"/>
                <a:gd name="T4" fmla="*/ 615950 w 420"/>
                <a:gd name="T5" fmla="*/ 50800 h 422"/>
                <a:gd name="T6" fmla="*/ 615950 w 420"/>
                <a:gd name="T7" fmla="*/ 619125 h 422"/>
                <a:gd name="T8" fmla="*/ 50800 w 420"/>
                <a:gd name="T9" fmla="*/ 619125 h 422"/>
                <a:gd name="T10" fmla="*/ 50800 w 420"/>
                <a:gd name="T11" fmla="*/ 25400 h 422"/>
                <a:gd name="T12" fmla="*/ 25400 w 420"/>
                <a:gd name="T13" fmla="*/ 25400 h 422"/>
                <a:gd name="T14" fmla="*/ 25400 w 420"/>
                <a:gd name="T15" fmla="*/ 50800 h 422"/>
                <a:gd name="T16" fmla="*/ 25400 w 420"/>
                <a:gd name="T17" fmla="*/ 25400 h 422"/>
                <a:gd name="T18" fmla="*/ 0 w 420"/>
                <a:gd name="T19" fmla="*/ 25400 h 422"/>
                <a:gd name="T20" fmla="*/ 0 w 420"/>
                <a:gd name="T21" fmla="*/ 669925 h 422"/>
                <a:gd name="T22" fmla="*/ 666750 w 420"/>
                <a:gd name="T23" fmla="*/ 669925 h 422"/>
                <a:gd name="T24" fmla="*/ 666750 w 420"/>
                <a:gd name="T25" fmla="*/ 0 h 422"/>
                <a:gd name="T26" fmla="*/ 0 w 420"/>
                <a:gd name="T27" fmla="*/ 0 h 422"/>
                <a:gd name="T28" fmla="*/ 0 w 420"/>
                <a:gd name="T29" fmla="*/ 25400 h 422"/>
                <a:gd name="T30" fmla="*/ 25400 w 420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0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0" y="422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Rectangle 122">
              <a:extLst>
                <a:ext uri="{FF2B5EF4-FFF2-40B4-BE49-F238E27FC236}">
                  <a16:creationId xmlns:a16="http://schemas.microsoft.com/office/drawing/2014/main" id="{6A9362ED-B162-45D2-94BC-1A952F748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925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0" name="Freeform 123">
              <a:extLst>
                <a:ext uri="{FF2B5EF4-FFF2-40B4-BE49-F238E27FC236}">
                  <a16:creationId xmlns:a16="http://schemas.microsoft.com/office/drawing/2014/main" id="{0C1DA73C-CCD5-4646-8F62-8071B55BA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5" y="579438"/>
              <a:ext cx="668338" cy="669925"/>
            </a:xfrm>
            <a:custGeom>
              <a:avLst/>
              <a:gdLst>
                <a:gd name="T0" fmla="*/ 25400 w 421"/>
                <a:gd name="T1" fmla="*/ 25400 h 422"/>
                <a:gd name="T2" fmla="*/ 25400 w 421"/>
                <a:gd name="T3" fmla="*/ 50800 h 422"/>
                <a:gd name="T4" fmla="*/ 615950 w 421"/>
                <a:gd name="T5" fmla="*/ 50800 h 422"/>
                <a:gd name="T6" fmla="*/ 615950 w 421"/>
                <a:gd name="T7" fmla="*/ 619125 h 422"/>
                <a:gd name="T8" fmla="*/ 50800 w 421"/>
                <a:gd name="T9" fmla="*/ 619125 h 422"/>
                <a:gd name="T10" fmla="*/ 50800 w 421"/>
                <a:gd name="T11" fmla="*/ 25400 h 422"/>
                <a:gd name="T12" fmla="*/ 25400 w 421"/>
                <a:gd name="T13" fmla="*/ 25400 h 422"/>
                <a:gd name="T14" fmla="*/ 25400 w 421"/>
                <a:gd name="T15" fmla="*/ 50800 h 422"/>
                <a:gd name="T16" fmla="*/ 25400 w 421"/>
                <a:gd name="T17" fmla="*/ 25400 h 422"/>
                <a:gd name="T18" fmla="*/ 0 w 421"/>
                <a:gd name="T19" fmla="*/ 25400 h 422"/>
                <a:gd name="T20" fmla="*/ 0 w 421"/>
                <a:gd name="T21" fmla="*/ 669925 h 422"/>
                <a:gd name="T22" fmla="*/ 668338 w 421"/>
                <a:gd name="T23" fmla="*/ 669925 h 422"/>
                <a:gd name="T24" fmla="*/ 668338 w 421"/>
                <a:gd name="T25" fmla="*/ 0 h 422"/>
                <a:gd name="T26" fmla="*/ 0 w 421"/>
                <a:gd name="T27" fmla="*/ 0 h 422"/>
                <a:gd name="T28" fmla="*/ 0 w 421"/>
                <a:gd name="T29" fmla="*/ 25400 h 422"/>
                <a:gd name="T30" fmla="*/ 25400 w 421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1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1" y="422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24">
              <a:extLst>
                <a:ext uri="{FF2B5EF4-FFF2-40B4-BE49-F238E27FC236}">
                  <a16:creationId xmlns:a16="http://schemas.microsoft.com/office/drawing/2014/main" id="{B71E003F-14F8-44B6-B1FE-168AE42C6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604838"/>
              <a:ext cx="1189038" cy="619125"/>
            </a:xfrm>
            <a:custGeom>
              <a:avLst/>
              <a:gdLst>
                <a:gd name="T0" fmla="*/ 1189038 w 374"/>
                <a:gd name="T1" fmla="*/ 619125 h 194"/>
                <a:gd name="T2" fmla="*/ 1189038 w 374"/>
                <a:gd name="T3" fmla="*/ 0 h 194"/>
                <a:gd name="T4" fmla="*/ 241623 w 374"/>
                <a:gd name="T5" fmla="*/ 0 h 194"/>
                <a:gd name="T6" fmla="*/ 41330 w 374"/>
                <a:gd name="T7" fmla="*/ 405303 h 194"/>
                <a:gd name="T8" fmla="*/ 0 w 374"/>
                <a:gd name="T9" fmla="*/ 619125 h 194"/>
                <a:gd name="T10" fmla="*/ 1189038 w 374"/>
                <a:gd name="T11" fmla="*/ 61912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94">
                  <a:moveTo>
                    <a:pt x="374" y="194"/>
                  </a:moveTo>
                  <a:cubicBezTo>
                    <a:pt x="374" y="0"/>
                    <a:pt x="374" y="0"/>
                    <a:pt x="37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9" y="96"/>
                    <a:pt x="13" y="127"/>
                  </a:cubicBezTo>
                  <a:cubicBezTo>
                    <a:pt x="7" y="157"/>
                    <a:pt x="0" y="170"/>
                    <a:pt x="0" y="194"/>
                  </a:cubicBezTo>
                  <a:lnTo>
                    <a:pt x="374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25">
              <a:extLst>
                <a:ext uri="{FF2B5EF4-FFF2-40B4-BE49-F238E27FC236}">
                  <a16:creationId xmlns:a16="http://schemas.microsoft.com/office/drawing/2014/main" id="{759A1136-06DC-4C3B-8560-90F97745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8" y="579438"/>
              <a:ext cx="1239838" cy="669925"/>
            </a:xfrm>
            <a:custGeom>
              <a:avLst/>
              <a:gdLst>
                <a:gd name="T0" fmla="*/ 1214405 w 390"/>
                <a:gd name="T1" fmla="*/ 644404 h 210"/>
                <a:gd name="T2" fmla="*/ 1239838 w 390"/>
                <a:gd name="T3" fmla="*/ 644404 h 210"/>
                <a:gd name="T4" fmla="*/ 1239838 w 390"/>
                <a:gd name="T5" fmla="*/ 0 h 210"/>
                <a:gd name="T6" fmla="*/ 251147 w 390"/>
                <a:gd name="T7" fmla="*/ 0 h 210"/>
                <a:gd name="T8" fmla="*/ 244789 w 390"/>
                <a:gd name="T9" fmla="*/ 12760 h 210"/>
                <a:gd name="T10" fmla="*/ 149416 w 390"/>
                <a:gd name="T11" fmla="*/ 178647 h 210"/>
                <a:gd name="T12" fmla="*/ 82656 w 390"/>
                <a:gd name="T13" fmla="*/ 315822 h 210"/>
                <a:gd name="T14" fmla="*/ 57223 w 390"/>
                <a:gd name="T15" fmla="*/ 376434 h 210"/>
                <a:gd name="T16" fmla="*/ 41328 w 390"/>
                <a:gd name="T17" fmla="*/ 424286 h 210"/>
                <a:gd name="T18" fmla="*/ 12716 w 390"/>
                <a:gd name="T19" fmla="*/ 539130 h 210"/>
                <a:gd name="T20" fmla="*/ 0 w 390"/>
                <a:gd name="T21" fmla="*/ 644404 h 210"/>
                <a:gd name="T22" fmla="*/ 0 w 390"/>
                <a:gd name="T23" fmla="*/ 669925 h 210"/>
                <a:gd name="T24" fmla="*/ 1239838 w 390"/>
                <a:gd name="T25" fmla="*/ 669925 h 210"/>
                <a:gd name="T26" fmla="*/ 1239838 w 390"/>
                <a:gd name="T27" fmla="*/ 644404 h 210"/>
                <a:gd name="T28" fmla="*/ 1214405 w 390"/>
                <a:gd name="T29" fmla="*/ 644404 h 210"/>
                <a:gd name="T30" fmla="*/ 1214405 w 390"/>
                <a:gd name="T31" fmla="*/ 618883 h 210"/>
                <a:gd name="T32" fmla="*/ 25433 w 390"/>
                <a:gd name="T33" fmla="*/ 618883 h 210"/>
                <a:gd name="T34" fmla="*/ 25433 w 390"/>
                <a:gd name="T35" fmla="*/ 644404 h 210"/>
                <a:gd name="T36" fmla="*/ 50865 w 390"/>
                <a:gd name="T37" fmla="*/ 644404 h 210"/>
                <a:gd name="T38" fmla="*/ 63581 w 390"/>
                <a:gd name="T39" fmla="*/ 551891 h 210"/>
                <a:gd name="T40" fmla="*/ 92193 w 390"/>
                <a:gd name="T41" fmla="*/ 433856 h 210"/>
                <a:gd name="T42" fmla="*/ 104909 w 390"/>
                <a:gd name="T43" fmla="*/ 392385 h 210"/>
                <a:gd name="T44" fmla="*/ 152595 w 390"/>
                <a:gd name="T45" fmla="*/ 287111 h 210"/>
                <a:gd name="T46" fmla="*/ 241609 w 390"/>
                <a:gd name="T47" fmla="*/ 118034 h 210"/>
                <a:gd name="T48" fmla="*/ 273400 w 390"/>
                <a:gd name="T49" fmla="*/ 60612 h 210"/>
                <a:gd name="T50" fmla="*/ 282937 w 390"/>
                <a:gd name="T51" fmla="*/ 44662 h 210"/>
                <a:gd name="T52" fmla="*/ 286116 w 390"/>
                <a:gd name="T53" fmla="*/ 38281 h 210"/>
                <a:gd name="T54" fmla="*/ 267042 w 390"/>
                <a:gd name="T55" fmla="*/ 25521 h 210"/>
                <a:gd name="T56" fmla="*/ 267042 w 390"/>
                <a:gd name="T57" fmla="*/ 51042 h 210"/>
                <a:gd name="T58" fmla="*/ 1188973 w 390"/>
                <a:gd name="T59" fmla="*/ 51042 h 210"/>
                <a:gd name="T60" fmla="*/ 1188973 w 390"/>
                <a:gd name="T61" fmla="*/ 644404 h 210"/>
                <a:gd name="T62" fmla="*/ 1214405 w 390"/>
                <a:gd name="T63" fmla="*/ 644404 h 210"/>
                <a:gd name="T64" fmla="*/ 1214405 w 390"/>
                <a:gd name="T65" fmla="*/ 618883 h 210"/>
                <a:gd name="T66" fmla="*/ 1214405 w 390"/>
                <a:gd name="T67" fmla="*/ 644404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0" h="210">
                  <a:moveTo>
                    <a:pt x="382" y="202"/>
                  </a:moveTo>
                  <a:cubicBezTo>
                    <a:pt x="390" y="202"/>
                    <a:pt x="390" y="202"/>
                    <a:pt x="390" y="20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2" y="28"/>
                    <a:pt x="47" y="56"/>
                  </a:cubicBezTo>
                  <a:cubicBezTo>
                    <a:pt x="40" y="70"/>
                    <a:pt x="32" y="85"/>
                    <a:pt x="26" y="99"/>
                  </a:cubicBezTo>
                  <a:cubicBezTo>
                    <a:pt x="23" y="105"/>
                    <a:pt x="20" y="112"/>
                    <a:pt x="18" y="118"/>
                  </a:cubicBezTo>
                  <a:cubicBezTo>
                    <a:pt x="15" y="123"/>
                    <a:pt x="14" y="129"/>
                    <a:pt x="13" y="133"/>
                  </a:cubicBezTo>
                  <a:cubicBezTo>
                    <a:pt x="10" y="148"/>
                    <a:pt x="7" y="159"/>
                    <a:pt x="4" y="169"/>
                  </a:cubicBezTo>
                  <a:cubicBezTo>
                    <a:pt x="2" y="179"/>
                    <a:pt x="0" y="189"/>
                    <a:pt x="0" y="20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02"/>
                    <a:pt x="390" y="202"/>
                    <a:pt x="390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191"/>
                    <a:pt x="17" y="183"/>
                    <a:pt x="20" y="173"/>
                  </a:cubicBezTo>
                  <a:cubicBezTo>
                    <a:pt x="22" y="163"/>
                    <a:pt x="26" y="152"/>
                    <a:pt x="29" y="136"/>
                  </a:cubicBezTo>
                  <a:cubicBezTo>
                    <a:pt x="29" y="133"/>
                    <a:pt x="31" y="129"/>
                    <a:pt x="33" y="123"/>
                  </a:cubicBezTo>
                  <a:cubicBezTo>
                    <a:pt x="36" y="114"/>
                    <a:pt x="42" y="102"/>
                    <a:pt x="48" y="90"/>
                  </a:cubicBezTo>
                  <a:cubicBezTo>
                    <a:pt x="57" y="72"/>
                    <a:pt x="68" y="52"/>
                    <a:pt x="76" y="37"/>
                  </a:cubicBezTo>
                  <a:cubicBezTo>
                    <a:pt x="80" y="30"/>
                    <a:pt x="84" y="23"/>
                    <a:pt x="86" y="19"/>
                  </a:cubicBezTo>
                  <a:cubicBezTo>
                    <a:pt x="88" y="17"/>
                    <a:pt x="89" y="15"/>
                    <a:pt x="89" y="14"/>
                  </a:cubicBezTo>
                  <a:cubicBezTo>
                    <a:pt x="90" y="13"/>
                    <a:pt x="90" y="12"/>
                    <a:pt x="90" y="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202"/>
                    <a:pt x="374" y="202"/>
                    <a:pt x="374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lnTo>
                    <a:pt x="382" y="20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Oval 126">
              <a:extLst>
                <a:ext uri="{FF2B5EF4-FFF2-40B4-BE49-F238E27FC236}">
                  <a16:creationId xmlns:a16="http://schemas.microsoft.com/office/drawing/2014/main" id="{83271314-A57F-4273-9786-4345C4598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" y="1952625"/>
              <a:ext cx="195263" cy="300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4" name="Freeform 127">
              <a:extLst>
                <a:ext uri="{FF2B5EF4-FFF2-40B4-BE49-F238E27FC236}">
                  <a16:creationId xmlns:a16="http://schemas.microsoft.com/office/drawing/2014/main" id="{85477052-EA1E-4736-98FE-43F17A09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" y="1946275"/>
              <a:ext cx="207963" cy="312738"/>
            </a:xfrm>
            <a:custGeom>
              <a:avLst/>
              <a:gdLst>
                <a:gd name="T0" fmla="*/ 201564 w 65"/>
                <a:gd name="T1" fmla="*/ 156369 h 98"/>
                <a:gd name="T2" fmla="*/ 195165 w 65"/>
                <a:gd name="T3" fmla="*/ 156369 h 98"/>
                <a:gd name="T4" fmla="*/ 166370 w 65"/>
                <a:gd name="T5" fmla="*/ 258488 h 98"/>
                <a:gd name="T6" fmla="*/ 102382 w 65"/>
                <a:gd name="T7" fmla="*/ 299973 h 98"/>
                <a:gd name="T8" fmla="*/ 38393 w 65"/>
                <a:gd name="T9" fmla="*/ 258488 h 98"/>
                <a:gd name="T10" fmla="*/ 12798 w 65"/>
                <a:gd name="T11" fmla="*/ 156369 h 98"/>
                <a:gd name="T12" fmla="*/ 38393 w 65"/>
                <a:gd name="T13" fmla="*/ 54250 h 98"/>
                <a:gd name="T14" fmla="*/ 102382 w 65"/>
                <a:gd name="T15" fmla="*/ 12765 h 98"/>
                <a:gd name="T16" fmla="*/ 166370 w 65"/>
                <a:gd name="T17" fmla="*/ 54250 h 98"/>
                <a:gd name="T18" fmla="*/ 195165 w 65"/>
                <a:gd name="T19" fmla="*/ 156369 h 98"/>
                <a:gd name="T20" fmla="*/ 201564 w 65"/>
                <a:gd name="T21" fmla="*/ 156369 h 98"/>
                <a:gd name="T22" fmla="*/ 207963 w 65"/>
                <a:gd name="T23" fmla="*/ 156369 h 98"/>
                <a:gd name="T24" fmla="*/ 179168 w 65"/>
                <a:gd name="T25" fmla="*/ 47868 h 98"/>
                <a:gd name="T26" fmla="*/ 102382 w 65"/>
                <a:gd name="T27" fmla="*/ 0 h 98"/>
                <a:gd name="T28" fmla="*/ 28795 w 65"/>
                <a:gd name="T29" fmla="*/ 47868 h 98"/>
                <a:gd name="T30" fmla="*/ 0 w 65"/>
                <a:gd name="T31" fmla="*/ 156369 h 98"/>
                <a:gd name="T32" fmla="*/ 28795 w 65"/>
                <a:gd name="T33" fmla="*/ 264870 h 98"/>
                <a:gd name="T34" fmla="*/ 102382 w 65"/>
                <a:gd name="T35" fmla="*/ 312738 h 98"/>
                <a:gd name="T36" fmla="*/ 179168 w 65"/>
                <a:gd name="T37" fmla="*/ 264870 h 98"/>
                <a:gd name="T38" fmla="*/ 207963 w 65"/>
                <a:gd name="T39" fmla="*/ 156369 h 98"/>
                <a:gd name="T40" fmla="*/ 201564 w 65"/>
                <a:gd name="T41" fmla="*/ 156369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" h="98">
                  <a:moveTo>
                    <a:pt x="63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62"/>
                    <a:pt x="58" y="73"/>
                    <a:pt x="52" y="81"/>
                  </a:cubicBezTo>
                  <a:cubicBezTo>
                    <a:pt x="47" y="89"/>
                    <a:pt x="40" y="94"/>
                    <a:pt x="32" y="94"/>
                  </a:cubicBezTo>
                  <a:cubicBezTo>
                    <a:pt x="25" y="94"/>
                    <a:pt x="18" y="89"/>
                    <a:pt x="12" y="81"/>
                  </a:cubicBezTo>
                  <a:cubicBezTo>
                    <a:pt x="7" y="73"/>
                    <a:pt x="4" y="62"/>
                    <a:pt x="4" y="49"/>
                  </a:cubicBezTo>
                  <a:cubicBezTo>
                    <a:pt x="4" y="37"/>
                    <a:pt x="7" y="25"/>
                    <a:pt x="12" y="17"/>
                  </a:cubicBezTo>
                  <a:cubicBezTo>
                    <a:pt x="18" y="9"/>
                    <a:pt x="25" y="4"/>
                    <a:pt x="32" y="4"/>
                  </a:cubicBezTo>
                  <a:cubicBezTo>
                    <a:pt x="40" y="4"/>
                    <a:pt x="47" y="9"/>
                    <a:pt x="52" y="17"/>
                  </a:cubicBezTo>
                  <a:cubicBezTo>
                    <a:pt x="58" y="25"/>
                    <a:pt x="61" y="37"/>
                    <a:pt x="61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36"/>
                    <a:pt x="61" y="24"/>
                    <a:pt x="56" y="15"/>
                  </a:cubicBezTo>
                  <a:cubicBezTo>
                    <a:pt x="50" y="6"/>
                    <a:pt x="42" y="0"/>
                    <a:pt x="32" y="0"/>
                  </a:cubicBezTo>
                  <a:cubicBezTo>
                    <a:pt x="23" y="0"/>
                    <a:pt x="15" y="6"/>
                    <a:pt x="9" y="15"/>
                  </a:cubicBezTo>
                  <a:cubicBezTo>
                    <a:pt x="3" y="24"/>
                    <a:pt x="0" y="36"/>
                    <a:pt x="0" y="49"/>
                  </a:cubicBezTo>
                  <a:cubicBezTo>
                    <a:pt x="0" y="62"/>
                    <a:pt x="3" y="75"/>
                    <a:pt x="9" y="83"/>
                  </a:cubicBezTo>
                  <a:cubicBezTo>
                    <a:pt x="15" y="92"/>
                    <a:pt x="23" y="98"/>
                    <a:pt x="32" y="98"/>
                  </a:cubicBezTo>
                  <a:cubicBezTo>
                    <a:pt x="42" y="98"/>
                    <a:pt x="50" y="92"/>
                    <a:pt x="56" y="83"/>
                  </a:cubicBezTo>
                  <a:cubicBezTo>
                    <a:pt x="61" y="75"/>
                    <a:pt x="65" y="62"/>
                    <a:pt x="65" y="4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Oval 128">
              <a:extLst>
                <a:ext uri="{FF2B5EF4-FFF2-40B4-BE49-F238E27FC236}">
                  <a16:creationId xmlns:a16="http://schemas.microsoft.com/office/drawing/2014/main" id="{91741C72-91DE-4A89-A698-F99181221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" name="Freeform 129">
              <a:extLst>
                <a:ext uri="{FF2B5EF4-FFF2-40B4-BE49-F238E27FC236}">
                  <a16:creationId xmlns:a16="http://schemas.microsoft.com/office/drawing/2014/main" id="{B24EC310-EC28-4B18-AA73-51FF5446A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8" y="2163763"/>
              <a:ext cx="858838" cy="860425"/>
            </a:xfrm>
            <a:custGeom>
              <a:avLst/>
              <a:gdLst>
                <a:gd name="T0" fmla="*/ 846114 w 270"/>
                <a:gd name="T1" fmla="*/ 430213 h 270"/>
                <a:gd name="T2" fmla="*/ 833391 w 270"/>
                <a:gd name="T3" fmla="*/ 430213 h 270"/>
                <a:gd name="T4" fmla="*/ 712517 w 270"/>
                <a:gd name="T5" fmla="*/ 713834 h 270"/>
                <a:gd name="T6" fmla="*/ 429419 w 270"/>
                <a:gd name="T7" fmla="*/ 834931 h 270"/>
                <a:gd name="T8" fmla="*/ 143140 w 270"/>
                <a:gd name="T9" fmla="*/ 713834 h 270"/>
                <a:gd name="T10" fmla="*/ 25447 w 270"/>
                <a:gd name="T11" fmla="*/ 430213 h 270"/>
                <a:gd name="T12" fmla="*/ 143140 w 270"/>
                <a:gd name="T13" fmla="*/ 143404 h 270"/>
                <a:gd name="T14" fmla="*/ 429419 w 270"/>
                <a:gd name="T15" fmla="*/ 25494 h 270"/>
                <a:gd name="T16" fmla="*/ 712517 w 270"/>
                <a:gd name="T17" fmla="*/ 143404 h 270"/>
                <a:gd name="T18" fmla="*/ 833391 w 270"/>
                <a:gd name="T19" fmla="*/ 430213 h 270"/>
                <a:gd name="T20" fmla="*/ 846114 w 270"/>
                <a:gd name="T21" fmla="*/ 430213 h 270"/>
                <a:gd name="T22" fmla="*/ 858838 w 270"/>
                <a:gd name="T23" fmla="*/ 430213 h 270"/>
                <a:gd name="T24" fmla="*/ 429419 w 270"/>
                <a:gd name="T25" fmla="*/ 0 h 270"/>
                <a:gd name="T26" fmla="*/ 0 w 270"/>
                <a:gd name="T27" fmla="*/ 430213 h 270"/>
                <a:gd name="T28" fmla="*/ 429419 w 270"/>
                <a:gd name="T29" fmla="*/ 860425 h 270"/>
                <a:gd name="T30" fmla="*/ 858838 w 270"/>
                <a:gd name="T31" fmla="*/ 430213 h 270"/>
                <a:gd name="T32" fmla="*/ 846114 w 270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70">
                  <a:moveTo>
                    <a:pt x="266" y="135"/>
                  </a:moveTo>
                  <a:cubicBezTo>
                    <a:pt x="262" y="135"/>
                    <a:pt x="262" y="135"/>
                    <a:pt x="262" y="135"/>
                  </a:cubicBezTo>
                  <a:cubicBezTo>
                    <a:pt x="262" y="170"/>
                    <a:pt x="247" y="202"/>
                    <a:pt x="224" y="224"/>
                  </a:cubicBezTo>
                  <a:cubicBezTo>
                    <a:pt x="202" y="247"/>
                    <a:pt x="170" y="262"/>
                    <a:pt x="135" y="262"/>
                  </a:cubicBezTo>
                  <a:cubicBezTo>
                    <a:pt x="100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100" y="8"/>
                    <a:pt x="135" y="8"/>
                  </a:cubicBezTo>
                  <a:cubicBezTo>
                    <a:pt x="170" y="8"/>
                    <a:pt x="202" y="22"/>
                    <a:pt x="224" y="45"/>
                  </a:cubicBezTo>
                  <a:cubicBezTo>
                    <a:pt x="247" y="68"/>
                    <a:pt x="262" y="100"/>
                    <a:pt x="262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70"/>
                    <a:pt x="135" y="270"/>
                  </a:cubicBezTo>
                  <a:cubicBezTo>
                    <a:pt x="209" y="270"/>
                    <a:pt x="270" y="209"/>
                    <a:pt x="270" y="135"/>
                  </a:cubicBezTo>
                  <a:lnTo>
                    <a:pt x="26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Oval 130">
              <a:extLst>
                <a:ext uri="{FF2B5EF4-FFF2-40B4-BE49-F238E27FC236}">
                  <a16:creationId xmlns:a16="http://schemas.microsoft.com/office/drawing/2014/main" id="{62BB2D08-ABFD-4A06-B285-6452CEF1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8" name="Oval 131">
              <a:extLst>
                <a:ext uri="{FF2B5EF4-FFF2-40B4-BE49-F238E27FC236}">
                  <a16:creationId xmlns:a16="http://schemas.microsoft.com/office/drawing/2014/main" id="{F0740EBD-ABD3-4BBF-86FF-9400ECD94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63" y="2428875"/>
              <a:ext cx="331788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9" name="Rectangle 132">
              <a:extLst>
                <a:ext uri="{FF2B5EF4-FFF2-40B4-BE49-F238E27FC236}">
                  <a16:creationId xmlns:a16="http://schemas.microsoft.com/office/drawing/2014/main" id="{18F6381D-9185-4B2E-B85E-B53227F0F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775" y="582613"/>
              <a:ext cx="50800" cy="66992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0" name="Freeform 133">
              <a:extLst>
                <a:ext uri="{FF2B5EF4-FFF2-40B4-BE49-F238E27FC236}">
                  <a16:creationId xmlns:a16="http://schemas.microsoft.com/office/drawing/2014/main" id="{BD560190-38ED-42C3-9DDE-3C4FC6DD0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582613"/>
              <a:ext cx="50800" cy="669925"/>
            </a:xfrm>
            <a:custGeom>
              <a:avLst/>
              <a:gdLst>
                <a:gd name="T0" fmla="*/ 0 w 32"/>
                <a:gd name="T1" fmla="*/ 0 h 422"/>
                <a:gd name="T2" fmla="*/ 0 w 32"/>
                <a:gd name="T3" fmla="*/ 669925 h 422"/>
                <a:gd name="T4" fmla="*/ 50800 w 32"/>
                <a:gd name="T5" fmla="*/ 669925 h 422"/>
                <a:gd name="T6" fmla="*/ 50800 w 32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22">
                  <a:moveTo>
                    <a:pt x="0" y="0"/>
                  </a:moveTo>
                  <a:lnTo>
                    <a:pt x="0" y="422"/>
                  </a:lnTo>
                  <a:lnTo>
                    <a:pt x="32" y="42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Rectangle 134">
              <a:extLst>
                <a:ext uri="{FF2B5EF4-FFF2-40B4-BE49-F238E27FC236}">
                  <a16:creationId xmlns:a16="http://schemas.microsoft.com/office/drawing/2014/main" id="{1E6510DD-486D-437F-9E53-3FA45642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2" name="Rectangle 135">
              <a:extLst>
                <a:ext uri="{FF2B5EF4-FFF2-40B4-BE49-F238E27FC236}">
                  <a16:creationId xmlns:a16="http://schemas.microsoft.com/office/drawing/2014/main" id="{BE89942E-78B0-4714-99F2-16DC7A823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3" name="Rectangle 136">
              <a:extLst>
                <a:ext uri="{FF2B5EF4-FFF2-40B4-BE49-F238E27FC236}">
                  <a16:creationId xmlns:a16="http://schemas.microsoft.com/office/drawing/2014/main" id="{A50CF092-2E7E-4F7C-A68E-5E4E320F1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4" name="Rectangle 137">
              <a:extLst>
                <a:ext uri="{FF2B5EF4-FFF2-40B4-BE49-F238E27FC236}">
                  <a16:creationId xmlns:a16="http://schemas.microsoft.com/office/drawing/2014/main" id="{4FE5183E-C9E4-4C0E-98C5-9D21D5744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5" name="Rectangle 138">
              <a:extLst>
                <a:ext uri="{FF2B5EF4-FFF2-40B4-BE49-F238E27FC236}">
                  <a16:creationId xmlns:a16="http://schemas.microsoft.com/office/drawing/2014/main" id="{8D672041-DD99-4EA3-AC55-AB86ED606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6" name="Rectangle 139">
              <a:extLst>
                <a:ext uri="{FF2B5EF4-FFF2-40B4-BE49-F238E27FC236}">
                  <a16:creationId xmlns:a16="http://schemas.microsoft.com/office/drawing/2014/main" id="{E2969FD8-9EE0-4FE8-98AB-1D3C897FB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7" name="Freeform 140">
              <a:extLst>
                <a:ext uri="{FF2B5EF4-FFF2-40B4-BE49-F238E27FC236}">
                  <a16:creationId xmlns:a16="http://schemas.microsoft.com/office/drawing/2014/main" id="{D74C1FCE-5D3E-4D2A-8B84-45DAB8B16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0" y="1335088"/>
              <a:ext cx="5087938" cy="388938"/>
            </a:xfrm>
            <a:custGeom>
              <a:avLst/>
              <a:gdLst>
                <a:gd name="T0" fmla="*/ 496384 w 1599"/>
                <a:gd name="T1" fmla="*/ 0 h 122"/>
                <a:gd name="T2" fmla="*/ 108186 w 1599"/>
                <a:gd name="T3" fmla="*/ 200845 h 122"/>
                <a:gd name="T4" fmla="*/ 6364 w 1599"/>
                <a:gd name="T5" fmla="*/ 334742 h 122"/>
                <a:gd name="T6" fmla="*/ 0 w 1599"/>
                <a:gd name="T7" fmla="*/ 388938 h 122"/>
                <a:gd name="T8" fmla="*/ 496384 w 1599"/>
                <a:gd name="T9" fmla="*/ 22316 h 122"/>
                <a:gd name="T10" fmla="*/ 5087938 w 1599"/>
                <a:gd name="T11" fmla="*/ 22316 h 122"/>
                <a:gd name="T12" fmla="*/ 5084756 w 1599"/>
                <a:gd name="T13" fmla="*/ 0 h 122"/>
                <a:gd name="T14" fmla="*/ 496384 w 1599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9" h="122">
                  <a:moveTo>
                    <a:pt x="156" y="0"/>
                  </a:moveTo>
                  <a:cubicBezTo>
                    <a:pt x="119" y="0"/>
                    <a:pt x="72" y="24"/>
                    <a:pt x="34" y="63"/>
                  </a:cubicBezTo>
                  <a:cubicBezTo>
                    <a:pt x="22" y="76"/>
                    <a:pt x="11" y="90"/>
                    <a:pt x="2" y="105"/>
                  </a:cubicBezTo>
                  <a:cubicBezTo>
                    <a:pt x="1" y="111"/>
                    <a:pt x="0" y="117"/>
                    <a:pt x="0" y="122"/>
                  </a:cubicBezTo>
                  <a:cubicBezTo>
                    <a:pt x="34" y="59"/>
                    <a:pt x="103" y="7"/>
                    <a:pt x="156" y="7"/>
                  </a:cubicBezTo>
                  <a:cubicBezTo>
                    <a:pt x="1599" y="7"/>
                    <a:pt x="1599" y="7"/>
                    <a:pt x="1599" y="7"/>
                  </a:cubicBezTo>
                  <a:cubicBezTo>
                    <a:pt x="1598" y="5"/>
                    <a:pt x="1598" y="2"/>
                    <a:pt x="1598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41">
              <a:extLst>
                <a:ext uri="{FF2B5EF4-FFF2-40B4-BE49-F238E27FC236}">
                  <a16:creationId xmlns:a16="http://schemas.microsoft.com/office/drawing/2014/main" id="{4483DABF-B8CD-4090-A83D-BF4B4A1C2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628900"/>
              <a:ext cx="598488" cy="252413"/>
            </a:xfrm>
            <a:custGeom>
              <a:avLst/>
              <a:gdLst>
                <a:gd name="T0" fmla="*/ 598488 w 188"/>
                <a:gd name="T1" fmla="*/ 214072 h 79"/>
                <a:gd name="T2" fmla="*/ 560287 w 188"/>
                <a:gd name="T3" fmla="*/ 252413 h 79"/>
                <a:gd name="T4" fmla="*/ 38201 w 188"/>
                <a:gd name="T5" fmla="*/ 252413 h 79"/>
                <a:gd name="T6" fmla="*/ 0 w 188"/>
                <a:gd name="T7" fmla="*/ 214072 h 79"/>
                <a:gd name="T8" fmla="*/ 0 w 188"/>
                <a:gd name="T9" fmla="*/ 38341 h 79"/>
                <a:gd name="T10" fmla="*/ 38201 w 188"/>
                <a:gd name="T11" fmla="*/ 0 h 79"/>
                <a:gd name="T12" fmla="*/ 560287 w 188"/>
                <a:gd name="T13" fmla="*/ 0 h 79"/>
                <a:gd name="T14" fmla="*/ 598488 w 188"/>
                <a:gd name="T15" fmla="*/ 38341 h 79"/>
                <a:gd name="T16" fmla="*/ 598488 w 188"/>
                <a:gd name="T17" fmla="*/ 214072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79">
                  <a:moveTo>
                    <a:pt x="188" y="67"/>
                  </a:moveTo>
                  <a:cubicBezTo>
                    <a:pt x="188" y="74"/>
                    <a:pt x="182" y="79"/>
                    <a:pt x="176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9"/>
                    <a:pt x="0" y="74"/>
                    <a:pt x="0" y="6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67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Oval 142">
              <a:extLst>
                <a:ext uri="{FF2B5EF4-FFF2-40B4-BE49-F238E27FC236}">
                  <a16:creationId xmlns:a16="http://schemas.microsoft.com/office/drawing/2014/main" id="{F315CCE4-F02D-4543-982C-0E187CB2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" y="2435225"/>
              <a:ext cx="101600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0" name="Freeform 143">
              <a:extLst>
                <a:ext uri="{FF2B5EF4-FFF2-40B4-BE49-F238E27FC236}">
                  <a16:creationId xmlns:a16="http://schemas.microsoft.com/office/drawing/2014/main" id="{CC42F414-EE65-4EC0-A85E-F135102E6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" y="2428875"/>
              <a:ext cx="114300" cy="212725"/>
            </a:xfrm>
            <a:custGeom>
              <a:avLst/>
              <a:gdLst>
                <a:gd name="T0" fmla="*/ 107950 w 36"/>
                <a:gd name="T1" fmla="*/ 104775 h 67"/>
                <a:gd name="T2" fmla="*/ 101600 w 36"/>
                <a:gd name="T3" fmla="*/ 104775 h 67"/>
                <a:gd name="T4" fmla="*/ 85725 w 36"/>
                <a:gd name="T5" fmla="*/ 174625 h 67"/>
                <a:gd name="T6" fmla="*/ 73025 w 36"/>
                <a:gd name="T7" fmla="*/ 193675 h 67"/>
                <a:gd name="T8" fmla="*/ 57150 w 36"/>
                <a:gd name="T9" fmla="*/ 200025 h 67"/>
                <a:gd name="T10" fmla="*/ 41275 w 36"/>
                <a:gd name="T11" fmla="*/ 193675 h 67"/>
                <a:gd name="T12" fmla="*/ 22225 w 36"/>
                <a:gd name="T13" fmla="*/ 158750 h 67"/>
                <a:gd name="T14" fmla="*/ 12700 w 36"/>
                <a:gd name="T15" fmla="*/ 104775 h 67"/>
                <a:gd name="T16" fmla="*/ 28575 w 36"/>
                <a:gd name="T17" fmla="*/ 38100 h 67"/>
                <a:gd name="T18" fmla="*/ 41275 w 36"/>
                <a:gd name="T19" fmla="*/ 19050 h 67"/>
                <a:gd name="T20" fmla="*/ 57150 w 36"/>
                <a:gd name="T21" fmla="*/ 12700 h 67"/>
                <a:gd name="T22" fmla="*/ 73025 w 36"/>
                <a:gd name="T23" fmla="*/ 19050 h 67"/>
                <a:gd name="T24" fmla="*/ 92075 w 36"/>
                <a:gd name="T25" fmla="*/ 50800 h 67"/>
                <a:gd name="T26" fmla="*/ 101600 w 36"/>
                <a:gd name="T27" fmla="*/ 104775 h 67"/>
                <a:gd name="T28" fmla="*/ 107950 w 36"/>
                <a:gd name="T29" fmla="*/ 104775 h 67"/>
                <a:gd name="T30" fmla="*/ 114300 w 36"/>
                <a:gd name="T31" fmla="*/ 104775 h 67"/>
                <a:gd name="T32" fmla="*/ 98425 w 36"/>
                <a:gd name="T33" fmla="*/ 31750 h 67"/>
                <a:gd name="T34" fmla="*/ 79375 w 36"/>
                <a:gd name="T35" fmla="*/ 9525 h 67"/>
                <a:gd name="T36" fmla="*/ 57150 w 36"/>
                <a:gd name="T37" fmla="*/ 0 h 67"/>
                <a:gd name="T38" fmla="*/ 31750 w 36"/>
                <a:gd name="T39" fmla="*/ 9525 h 67"/>
                <a:gd name="T40" fmla="*/ 9525 w 36"/>
                <a:gd name="T41" fmla="*/ 47625 h 67"/>
                <a:gd name="T42" fmla="*/ 0 w 36"/>
                <a:gd name="T43" fmla="*/ 104775 h 67"/>
                <a:gd name="T44" fmla="*/ 15875 w 36"/>
                <a:gd name="T45" fmla="*/ 180975 h 67"/>
                <a:gd name="T46" fmla="*/ 31750 w 36"/>
                <a:gd name="T47" fmla="*/ 203200 h 67"/>
                <a:gd name="T48" fmla="*/ 57150 w 36"/>
                <a:gd name="T49" fmla="*/ 212725 h 67"/>
                <a:gd name="T50" fmla="*/ 79375 w 36"/>
                <a:gd name="T51" fmla="*/ 203200 h 67"/>
                <a:gd name="T52" fmla="*/ 104775 w 36"/>
                <a:gd name="T53" fmla="*/ 165100 h 67"/>
                <a:gd name="T54" fmla="*/ 114300 w 36"/>
                <a:gd name="T55" fmla="*/ 104775 h 67"/>
                <a:gd name="T56" fmla="*/ 107950 w 36"/>
                <a:gd name="T57" fmla="*/ 104775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67">
                  <a:moveTo>
                    <a:pt x="34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42"/>
                    <a:pt x="30" y="49"/>
                    <a:pt x="27" y="55"/>
                  </a:cubicBezTo>
                  <a:cubicBezTo>
                    <a:pt x="26" y="57"/>
                    <a:pt x="24" y="60"/>
                    <a:pt x="23" y="61"/>
                  </a:cubicBezTo>
                  <a:cubicBezTo>
                    <a:pt x="21" y="62"/>
                    <a:pt x="20" y="63"/>
                    <a:pt x="18" y="63"/>
                  </a:cubicBezTo>
                  <a:cubicBezTo>
                    <a:pt x="16" y="63"/>
                    <a:pt x="15" y="62"/>
                    <a:pt x="13" y="61"/>
                  </a:cubicBezTo>
                  <a:cubicBezTo>
                    <a:pt x="11" y="59"/>
                    <a:pt x="8" y="55"/>
                    <a:pt x="7" y="50"/>
                  </a:cubicBezTo>
                  <a:cubicBezTo>
                    <a:pt x="5" y="46"/>
                    <a:pt x="4" y="40"/>
                    <a:pt x="4" y="33"/>
                  </a:cubicBezTo>
                  <a:cubicBezTo>
                    <a:pt x="4" y="25"/>
                    <a:pt x="6" y="17"/>
                    <a:pt x="9" y="12"/>
                  </a:cubicBezTo>
                  <a:cubicBezTo>
                    <a:pt x="10" y="9"/>
                    <a:pt x="11" y="7"/>
                    <a:pt x="13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20" y="4"/>
                    <a:pt x="21" y="4"/>
                    <a:pt x="23" y="6"/>
                  </a:cubicBezTo>
                  <a:cubicBezTo>
                    <a:pt x="25" y="8"/>
                    <a:pt x="28" y="12"/>
                    <a:pt x="29" y="16"/>
                  </a:cubicBezTo>
                  <a:cubicBezTo>
                    <a:pt x="31" y="21"/>
                    <a:pt x="32" y="27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4"/>
                    <a:pt x="34" y="16"/>
                    <a:pt x="31" y="10"/>
                  </a:cubicBez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1" y="0"/>
                    <a:pt x="18" y="0"/>
                  </a:cubicBezTo>
                  <a:cubicBezTo>
                    <a:pt x="15" y="0"/>
                    <a:pt x="13" y="1"/>
                    <a:pt x="10" y="3"/>
                  </a:cubicBezTo>
                  <a:cubicBezTo>
                    <a:pt x="7" y="5"/>
                    <a:pt x="5" y="10"/>
                    <a:pt x="3" y="15"/>
                  </a:cubicBezTo>
                  <a:cubicBezTo>
                    <a:pt x="1" y="20"/>
                    <a:pt x="0" y="27"/>
                    <a:pt x="0" y="33"/>
                  </a:cubicBezTo>
                  <a:cubicBezTo>
                    <a:pt x="0" y="42"/>
                    <a:pt x="2" y="50"/>
                    <a:pt x="5" y="57"/>
                  </a:cubicBezTo>
                  <a:cubicBezTo>
                    <a:pt x="6" y="60"/>
                    <a:pt x="8" y="62"/>
                    <a:pt x="10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21" y="67"/>
                    <a:pt x="23" y="66"/>
                    <a:pt x="25" y="64"/>
                  </a:cubicBezTo>
                  <a:cubicBezTo>
                    <a:pt x="29" y="61"/>
                    <a:pt x="31" y="57"/>
                    <a:pt x="33" y="52"/>
                  </a:cubicBezTo>
                  <a:cubicBezTo>
                    <a:pt x="35" y="46"/>
                    <a:pt x="36" y="40"/>
                    <a:pt x="36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44">
              <a:extLst>
                <a:ext uri="{FF2B5EF4-FFF2-40B4-BE49-F238E27FC236}">
                  <a16:creationId xmlns:a16="http://schemas.microsoft.com/office/drawing/2014/main" id="{E2682272-F6ED-4568-BB69-CE4A82DEB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3" y="319088"/>
              <a:ext cx="4400550" cy="139700"/>
            </a:xfrm>
            <a:custGeom>
              <a:avLst/>
              <a:gdLst>
                <a:gd name="T0" fmla="*/ 4400550 w 1383"/>
                <a:gd name="T1" fmla="*/ 139700 h 44"/>
                <a:gd name="T2" fmla="*/ 4371913 w 1383"/>
                <a:gd name="T3" fmla="*/ 63500 h 44"/>
                <a:gd name="T4" fmla="*/ 4289184 w 1383"/>
                <a:gd name="T5" fmla="*/ 0 h 44"/>
                <a:gd name="T6" fmla="*/ 499556 w 1383"/>
                <a:gd name="T7" fmla="*/ 0 h 44"/>
                <a:gd name="T8" fmla="*/ 12728 w 1383"/>
                <a:gd name="T9" fmla="*/ 127000 h 44"/>
                <a:gd name="T10" fmla="*/ 0 w 1383"/>
                <a:gd name="T11" fmla="*/ 139700 h 44"/>
                <a:gd name="T12" fmla="*/ 4400550 w 1383"/>
                <a:gd name="T13" fmla="*/ 13970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3" h="44">
                  <a:moveTo>
                    <a:pt x="1383" y="44"/>
                  </a:moveTo>
                  <a:cubicBezTo>
                    <a:pt x="1378" y="29"/>
                    <a:pt x="1374" y="21"/>
                    <a:pt x="1374" y="20"/>
                  </a:cubicBezTo>
                  <a:cubicBezTo>
                    <a:pt x="1374" y="20"/>
                    <a:pt x="1364" y="0"/>
                    <a:pt x="134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46" y="0"/>
                    <a:pt x="24" y="21"/>
                    <a:pt x="4" y="40"/>
                  </a:cubicBezTo>
                  <a:cubicBezTo>
                    <a:pt x="3" y="41"/>
                    <a:pt x="1" y="42"/>
                    <a:pt x="0" y="44"/>
                  </a:cubicBezTo>
                  <a:lnTo>
                    <a:pt x="138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178F11F0-1AE0-420D-AC58-F24E0809CDA4}"/>
              </a:ext>
            </a:extLst>
          </p:cNvPr>
          <p:cNvSpPr txBox="1"/>
          <p:nvPr/>
        </p:nvSpPr>
        <p:spPr>
          <a:xfrm>
            <a:off x="1413752" y="27339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矩形: 对角圆角 81">
            <a:extLst>
              <a:ext uri="{FF2B5EF4-FFF2-40B4-BE49-F238E27FC236}">
                <a16:creationId xmlns:a16="http://schemas.microsoft.com/office/drawing/2014/main" id="{AC3B17DC-A970-409B-8ED4-7663FA89CBA9}"/>
              </a:ext>
            </a:extLst>
          </p:cNvPr>
          <p:cNvSpPr/>
          <p:nvPr/>
        </p:nvSpPr>
        <p:spPr bwMode="auto">
          <a:xfrm>
            <a:off x="869758" y="4503118"/>
            <a:ext cx="3011989" cy="1471901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作图法：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sz="2800" b="1" dirty="0">
                <a:hlinkClick r:id="rId3" action="ppaction://hlinkfile"/>
              </a:rPr>
              <a:t>借助软件</a:t>
            </a:r>
            <a:r>
              <a:rPr lang="en-US" altLang="zh-CN" sz="2800" b="1" dirty="0">
                <a:hlinkClick r:id="rId3" action="ppaction://hlinkfile"/>
              </a:rPr>
              <a:t>GeoGebra</a:t>
            </a:r>
            <a:r>
              <a:rPr lang="zh-CN" altLang="en-US" sz="2800" b="1" dirty="0">
                <a:hlinkClick r:id="rId3" action="ppaction://hlinkfile"/>
              </a:rPr>
              <a:t>绘图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6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2">
            <a:extLst>
              <a:ext uri="{FF2B5EF4-FFF2-40B4-BE49-F238E27FC236}">
                <a16:creationId xmlns:a16="http://schemas.microsoft.com/office/drawing/2014/main" id="{B8A6EF28-5FC9-409B-B1B3-584F70B9A5BC}"/>
              </a:ext>
            </a:extLst>
          </p:cNvPr>
          <p:cNvSpPr txBox="1"/>
          <p:nvPr/>
        </p:nvSpPr>
        <p:spPr>
          <a:xfrm>
            <a:off x="3984418" y="3861884"/>
            <a:ext cx="876209" cy="369304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Part 3</a:t>
            </a:r>
            <a:endParaRPr lang="zh-CN" altLang="en-US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提出问题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56C813F-C35E-48A5-B925-EA8D55636366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5" t="19414" r="-140" b="9534"/>
          <a:stretch/>
        </p:blipFill>
        <p:spPr>
          <a:xfrm>
            <a:off x="2222033" y="2206404"/>
            <a:ext cx="8308374" cy="38438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512019" y="501010"/>
            <a:ext cx="823862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学校计划开设班车接送学生，行车路线如图所示。为缩短整体行车时长，校车不进行“站站停”的形式，只在行车路线中选取若干个合适的地点让学生上下车。现拟定在港湾大道路段（如图）选定一个停车点，请问选哪里最好？</a:t>
            </a:r>
            <a:endParaRPr lang="zh-C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BE0613FA-93F8-4682-A0AE-1CAF38C7CB88}"/>
              </a:ext>
            </a:extLst>
          </p:cNvPr>
          <p:cNvCxnSpPr/>
          <p:nvPr/>
        </p:nvCxnSpPr>
        <p:spPr bwMode="auto">
          <a:xfrm>
            <a:off x="8454683" y="2729132"/>
            <a:ext cx="99880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3015C4C-B18E-4EFB-9827-00F54DA397C8}"/>
              </a:ext>
            </a:extLst>
          </p:cNvPr>
          <p:cNvCxnSpPr>
            <a:cxnSpLocks/>
          </p:cNvCxnSpPr>
          <p:nvPr/>
        </p:nvCxnSpPr>
        <p:spPr bwMode="auto">
          <a:xfrm flipH="1">
            <a:off x="9340949" y="3184044"/>
            <a:ext cx="112540" cy="104714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2610B63E-2E36-4829-AC3B-215AB20984A4}"/>
              </a:ext>
            </a:extLst>
          </p:cNvPr>
          <p:cNvCxnSpPr>
            <a:cxnSpLocks/>
          </p:cNvCxnSpPr>
          <p:nvPr/>
        </p:nvCxnSpPr>
        <p:spPr bwMode="auto">
          <a:xfrm flipH="1">
            <a:off x="8285872" y="4434527"/>
            <a:ext cx="900331" cy="11732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789E13A5-AED4-43C7-8DAA-B1A1B3BF0E2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69612" y="5120640"/>
            <a:ext cx="1195755" cy="70338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BA94B041-5DBF-4F24-84C3-3C5157ADF5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41254" y="4234475"/>
            <a:ext cx="1080473" cy="6837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BAB9BD9B-7A7E-4DFB-8200-28A08E179EE3}"/>
              </a:ext>
            </a:extLst>
          </p:cNvPr>
          <p:cNvCxnSpPr>
            <a:cxnSpLocks/>
          </p:cNvCxnSpPr>
          <p:nvPr/>
        </p:nvCxnSpPr>
        <p:spPr bwMode="auto">
          <a:xfrm flipH="1">
            <a:off x="3624600" y="4357166"/>
            <a:ext cx="1170684" cy="26644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F56AFBAB-30DA-4046-8FE4-0630E6B6D6E0}"/>
              </a:ext>
            </a:extLst>
          </p:cNvPr>
          <p:cNvCxnSpPr>
            <a:cxnSpLocks/>
          </p:cNvCxnSpPr>
          <p:nvPr/>
        </p:nvCxnSpPr>
        <p:spPr bwMode="auto">
          <a:xfrm flipH="1">
            <a:off x="2166591" y="4691921"/>
            <a:ext cx="1012038" cy="59569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模型推广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0D0BED97-4526-4260-AD90-11A6B390A739}"/>
              </a:ext>
            </a:extLst>
          </p:cNvPr>
          <p:cNvSpPr txBox="1"/>
          <p:nvPr/>
        </p:nvSpPr>
        <p:spPr>
          <a:xfrm>
            <a:off x="3572587" y="594939"/>
            <a:ext cx="8067487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追问：根据探究结果，你有什么猜想？</a:t>
            </a:r>
            <a:endParaRPr lang="en-US" altLang="zh-CN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B207739-FBF1-45C1-9C83-15B884527439}"/>
              </a:ext>
            </a:extLst>
          </p:cNvPr>
          <p:cNvSpPr txBox="1"/>
          <p:nvPr/>
        </p:nvSpPr>
        <p:spPr>
          <a:xfrm>
            <a:off x="1758668" y="1722777"/>
            <a:ext cx="7208320" cy="2122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共有</a:t>
            </a:r>
            <a:r>
              <a:rPr lang="en-US" altLang="zh-CN" dirty="0"/>
              <a:t>A,B,C,D,E,F</a:t>
            </a:r>
            <a:r>
              <a:rPr lang="zh-CN" altLang="en-US" dirty="0"/>
              <a:t>六个站，选择最佳停车点使得所有同学步行总路程最短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）每站各</a:t>
            </a:r>
            <a:r>
              <a:rPr lang="en-US" altLang="zh-CN" dirty="0"/>
              <a:t>1</a:t>
            </a:r>
            <a:r>
              <a:rPr lang="zh-CN" altLang="en-US" dirty="0"/>
              <a:t>人，最优解：</a:t>
            </a:r>
            <a:r>
              <a:rPr lang="en-US" altLang="zh-CN" dirty="0"/>
              <a:t>[C,D]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A</a:t>
            </a:r>
            <a:r>
              <a:rPr lang="zh-CN" altLang="en-US" dirty="0"/>
              <a:t>站</a:t>
            </a:r>
            <a:r>
              <a:rPr lang="en-US" altLang="zh-CN" dirty="0"/>
              <a:t>2</a:t>
            </a:r>
            <a:r>
              <a:rPr lang="zh-CN" altLang="en-US" dirty="0"/>
              <a:t>人，其余站各</a:t>
            </a:r>
            <a:r>
              <a:rPr lang="en-US" altLang="zh-CN" dirty="0"/>
              <a:t>1</a:t>
            </a:r>
            <a:r>
              <a:rPr lang="zh-CN" altLang="en-US" dirty="0"/>
              <a:t>人，最优解：</a:t>
            </a:r>
            <a:r>
              <a:rPr lang="en-US" altLang="zh-CN" dirty="0"/>
              <a:t>C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 A</a:t>
            </a:r>
            <a:r>
              <a:rPr lang="zh-CN" altLang="en-US" dirty="0"/>
              <a:t>站</a:t>
            </a:r>
            <a:r>
              <a:rPr lang="en-US" altLang="zh-CN" dirty="0"/>
              <a:t>3</a:t>
            </a:r>
            <a:r>
              <a:rPr lang="zh-CN" altLang="en-US" dirty="0"/>
              <a:t>人，其余站各</a:t>
            </a:r>
            <a:r>
              <a:rPr lang="en-US" altLang="zh-CN" dirty="0"/>
              <a:t>1</a:t>
            </a:r>
            <a:r>
              <a:rPr lang="zh-CN" altLang="en-US" dirty="0"/>
              <a:t>人，最优解：</a:t>
            </a:r>
            <a:r>
              <a:rPr lang="en-US" altLang="zh-CN" dirty="0"/>
              <a:t>[B,C]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A</a:t>
            </a:r>
            <a:r>
              <a:rPr lang="zh-CN" altLang="en-US" dirty="0"/>
              <a:t>站</a:t>
            </a:r>
            <a:r>
              <a:rPr lang="en-US" altLang="zh-CN" dirty="0"/>
              <a:t>2</a:t>
            </a:r>
            <a:r>
              <a:rPr lang="zh-CN" altLang="en-US" dirty="0"/>
              <a:t>人，</a:t>
            </a:r>
            <a:r>
              <a:rPr lang="en-US" altLang="zh-CN" dirty="0"/>
              <a:t>F</a:t>
            </a:r>
            <a:r>
              <a:rPr lang="zh-CN" altLang="en-US" dirty="0"/>
              <a:t>站</a:t>
            </a:r>
            <a:r>
              <a:rPr lang="en-US" altLang="zh-CN" dirty="0"/>
              <a:t>2</a:t>
            </a:r>
            <a:r>
              <a:rPr lang="zh-CN" altLang="en-US" dirty="0"/>
              <a:t>人，其余站</a:t>
            </a:r>
            <a:r>
              <a:rPr lang="en-US" altLang="zh-CN" dirty="0"/>
              <a:t>1</a:t>
            </a:r>
            <a:r>
              <a:rPr lang="zh-CN" altLang="en-US" dirty="0"/>
              <a:t>人，最优解：</a:t>
            </a:r>
            <a:r>
              <a:rPr lang="en-US" altLang="zh-CN" dirty="0"/>
              <a:t>[C,D]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BCEB748-FB02-43B2-9F84-4BFC6E0C8FD3}"/>
              </a:ext>
            </a:extLst>
          </p:cNvPr>
          <p:cNvSpPr txBox="1"/>
          <p:nvPr/>
        </p:nvSpPr>
        <p:spPr>
          <a:xfrm>
            <a:off x="1352523" y="4061422"/>
            <a:ext cx="9486954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追问：对比上文的结论与你的猜想，它们有什么共通点？</a:t>
            </a:r>
            <a:endParaRPr lang="en-US" altLang="zh-CN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C225C72-4702-4B70-9078-4816EF490FA8}"/>
              </a:ext>
            </a:extLst>
          </p:cNvPr>
          <p:cNvSpPr txBox="1"/>
          <p:nvPr/>
        </p:nvSpPr>
        <p:spPr>
          <a:xfrm>
            <a:off x="1638246" y="4860800"/>
            <a:ext cx="8668032" cy="142962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举例：（</a:t>
            </a:r>
            <a:r>
              <a:rPr lang="en-US" altLang="zh-CN" sz="2000" dirty="0"/>
              <a:t>2</a:t>
            </a:r>
            <a:r>
              <a:rPr lang="zh-CN" altLang="en-US" sz="2000" dirty="0"/>
              <a:t>）</a:t>
            </a:r>
            <a:r>
              <a:rPr lang="en-US" altLang="zh-CN" sz="2000" dirty="0"/>
              <a:t>A</a:t>
            </a:r>
            <a:r>
              <a:rPr lang="zh-CN" altLang="en-US" sz="2000" dirty="0"/>
              <a:t>站</a:t>
            </a:r>
            <a:r>
              <a:rPr lang="en-US" altLang="zh-CN" sz="2000" dirty="0"/>
              <a:t>2</a:t>
            </a:r>
            <a:r>
              <a:rPr lang="zh-CN" altLang="en-US" sz="2000" dirty="0"/>
              <a:t>人，其余站各</a:t>
            </a:r>
            <a:r>
              <a:rPr lang="en-US" altLang="zh-CN" sz="2000" dirty="0"/>
              <a:t>1</a:t>
            </a:r>
            <a:r>
              <a:rPr lang="zh-CN" altLang="en-US" sz="2000" dirty="0"/>
              <a:t>人，最优解：</a:t>
            </a:r>
            <a:r>
              <a:rPr lang="en-US" altLang="zh-CN" sz="2000" dirty="0"/>
              <a:t>C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理解为</a:t>
            </a:r>
            <a:r>
              <a:rPr lang="en-US" altLang="zh-CN" sz="2000" b="1" dirty="0">
                <a:solidFill>
                  <a:schemeClr val="tx1"/>
                </a:solidFill>
              </a:rPr>
              <a:t>A1,A2,B,C,D,E,F</a:t>
            </a:r>
            <a:r>
              <a:rPr lang="zh-CN" altLang="en-US" sz="2000" b="1" dirty="0">
                <a:solidFill>
                  <a:schemeClr val="tx1"/>
                </a:solidFill>
              </a:rPr>
              <a:t>，</a:t>
            </a:r>
            <a:r>
              <a:rPr lang="en-US" altLang="zh-CN" sz="2000" b="1" dirty="0">
                <a:solidFill>
                  <a:schemeClr val="tx1"/>
                </a:solidFill>
              </a:rPr>
              <a:t>7</a:t>
            </a:r>
            <a:r>
              <a:rPr lang="zh-CN" altLang="en-US" sz="2000" b="1" dirty="0">
                <a:solidFill>
                  <a:schemeClr val="tx1"/>
                </a:solidFill>
              </a:rPr>
              <a:t>人依次排列，</a:t>
            </a:r>
            <a:r>
              <a:rPr lang="zh-CN" altLang="en-US" sz="2000" b="1" dirty="0">
                <a:solidFill>
                  <a:srgbClr val="FF0000"/>
                </a:solidFill>
              </a:rPr>
              <a:t>“中间人”</a:t>
            </a:r>
            <a:r>
              <a:rPr lang="zh-CN" altLang="en-US" sz="2000" b="1" dirty="0">
                <a:solidFill>
                  <a:schemeClr val="tx1"/>
                </a:solidFill>
              </a:rPr>
              <a:t>所在的站就是最优解！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请检验（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），（</a:t>
            </a:r>
            <a:r>
              <a:rPr lang="en-US" altLang="zh-CN" sz="2000" b="1" dirty="0">
                <a:solidFill>
                  <a:schemeClr val="tx1"/>
                </a:solidFill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</a:rPr>
              <a:t>），（</a:t>
            </a:r>
            <a:r>
              <a:rPr lang="en-US" altLang="zh-CN" sz="2000" b="1" dirty="0">
                <a:solidFill>
                  <a:schemeClr val="tx1"/>
                </a:solidFill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</a:rPr>
              <a:t>）上述猜想是否成立？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20" name="爆炸形: 14 pt  19">
            <a:extLst>
              <a:ext uri="{FF2B5EF4-FFF2-40B4-BE49-F238E27FC236}">
                <a16:creationId xmlns:a16="http://schemas.microsoft.com/office/drawing/2014/main" id="{72E32D5E-72DD-4DB0-9B7B-35016244875F}"/>
              </a:ext>
            </a:extLst>
          </p:cNvPr>
          <p:cNvSpPr/>
          <p:nvPr/>
        </p:nvSpPr>
        <p:spPr bwMode="auto">
          <a:xfrm>
            <a:off x="8966988" y="3341455"/>
            <a:ext cx="3349979" cy="1933348"/>
          </a:xfrm>
          <a:prstGeom prst="irregularSeal2">
            <a:avLst/>
          </a:prstGeom>
          <a:solidFill>
            <a:srgbClr val="FF0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sz="2400" dirty="0">
                <a:solidFill>
                  <a:schemeClr val="bg1"/>
                </a:solidFill>
              </a:rPr>
              <a:t>共通点：中间！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94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小组作业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DC225C72-4702-4B70-9078-4816EF490FA8}"/>
              </a:ext>
            </a:extLst>
          </p:cNvPr>
          <p:cNvSpPr txBox="1"/>
          <p:nvPr/>
        </p:nvSpPr>
        <p:spPr>
          <a:xfrm>
            <a:off x="1638246" y="1736600"/>
            <a:ext cx="8668032" cy="186685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若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站有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人，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B</a:t>
            </a:r>
            <a:r>
              <a:rPr lang="zh-CN" altLang="zh-CN" sz="2000" b="1" dirty="0">
                <a:latin typeface="+mn-ea"/>
              </a:rPr>
              <a:t>站有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zh-CN" sz="2000" b="1" dirty="0">
                <a:latin typeface="+mn-ea"/>
              </a:rPr>
              <a:t>人，</a:t>
            </a:r>
            <a:r>
              <a:rPr lang="en-US" altLang="zh-CN" sz="2000" b="1" dirty="0">
                <a:latin typeface="+mn-ea"/>
              </a:rPr>
              <a:t>C</a:t>
            </a:r>
            <a:r>
              <a:rPr lang="zh-CN" altLang="zh-CN" sz="2000" b="1" dirty="0">
                <a:latin typeface="+mn-ea"/>
              </a:rPr>
              <a:t>，</a:t>
            </a:r>
            <a:r>
              <a:rPr lang="en-US" altLang="zh-CN" sz="2000" b="1" dirty="0">
                <a:latin typeface="+mn-ea"/>
              </a:rPr>
              <a:t>D,E</a:t>
            </a:r>
            <a:r>
              <a:rPr lang="zh-CN" altLang="zh-CN" sz="2000" b="1" dirty="0">
                <a:latin typeface="+mn-ea"/>
              </a:rPr>
              <a:t>站各有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zh-CN" sz="2000" b="1" dirty="0">
                <a:latin typeface="+mn-ea"/>
              </a:rPr>
              <a:t>人，</a:t>
            </a:r>
            <a:r>
              <a:rPr lang="en-US" altLang="zh-CN" sz="2000" b="1" dirty="0">
                <a:latin typeface="+mn-ea"/>
              </a:rPr>
              <a:t>F</a:t>
            </a:r>
            <a:r>
              <a:rPr lang="zh-CN" altLang="zh-CN" sz="2000" b="1" dirty="0">
                <a:latin typeface="+mn-ea"/>
              </a:rPr>
              <a:t>站有</a:t>
            </a:r>
            <a:r>
              <a:rPr lang="en-US" altLang="zh-CN" sz="2000" b="1" dirty="0">
                <a:latin typeface="+mn-ea"/>
              </a:rPr>
              <a:t>4</a:t>
            </a:r>
            <a:r>
              <a:rPr lang="zh-CN" altLang="zh-CN" sz="2000" b="1" dirty="0">
                <a:latin typeface="+mn-ea"/>
              </a:rPr>
              <a:t>人，问：最佳上车点在哪里？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若要在若干个站之中选定一个停车点，每个站上车的人数各不同。在其余假设不变的前提下，请合理定义参数，并给出停车点的设定方案。</a:t>
            </a:r>
            <a:endParaRPr lang="en-US" altLang="zh-CN" sz="20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746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4"/>
          <p:cNvGrpSpPr>
            <a:grpSpLocks/>
          </p:cNvGrpSpPr>
          <p:nvPr/>
        </p:nvGrpSpPr>
        <p:grpSpPr bwMode="auto">
          <a:xfrm>
            <a:off x="3965575" y="5135563"/>
            <a:ext cx="3594100" cy="1730375"/>
            <a:chOff x="0" y="0"/>
            <a:chExt cx="3594101" cy="1730375"/>
          </a:xfrm>
        </p:grpSpPr>
        <p:sp>
          <p:nvSpPr>
            <p:cNvPr id="20599" name="Freeform 59"/>
            <p:cNvSpPr>
              <a:spLocks/>
            </p:cNvSpPr>
            <p:nvPr/>
          </p:nvSpPr>
          <p:spPr bwMode="auto">
            <a:xfrm>
              <a:off x="2824163" y="520700"/>
              <a:ext cx="769938" cy="885825"/>
            </a:xfrm>
            <a:custGeom>
              <a:avLst/>
              <a:gdLst>
                <a:gd name="T0" fmla="*/ 769938 w 485"/>
                <a:gd name="T1" fmla="*/ 806450 h 558"/>
                <a:gd name="T2" fmla="*/ 428625 w 485"/>
                <a:gd name="T3" fmla="*/ 0 h 558"/>
                <a:gd name="T4" fmla="*/ 0 w 485"/>
                <a:gd name="T5" fmla="*/ 671513 h 558"/>
                <a:gd name="T6" fmla="*/ 763588 w 485"/>
                <a:gd name="T7" fmla="*/ 885825 h 558"/>
                <a:gd name="T8" fmla="*/ 769938 w 485"/>
                <a:gd name="T9" fmla="*/ 806450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" h="558">
                  <a:moveTo>
                    <a:pt x="485" y="508"/>
                  </a:moveTo>
                  <a:lnTo>
                    <a:pt x="270" y="0"/>
                  </a:lnTo>
                  <a:lnTo>
                    <a:pt x="0" y="423"/>
                  </a:lnTo>
                  <a:lnTo>
                    <a:pt x="481" y="558"/>
                  </a:lnTo>
                  <a:lnTo>
                    <a:pt x="485" y="508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0" name="Freeform 60"/>
            <p:cNvSpPr>
              <a:spLocks/>
            </p:cNvSpPr>
            <p:nvPr/>
          </p:nvSpPr>
          <p:spPr bwMode="auto">
            <a:xfrm>
              <a:off x="0" y="11112"/>
              <a:ext cx="1447800" cy="1674813"/>
            </a:xfrm>
            <a:custGeom>
              <a:avLst/>
              <a:gdLst>
                <a:gd name="T0" fmla="*/ 0 w 912"/>
                <a:gd name="T1" fmla="*/ 1674813 h 1055"/>
                <a:gd name="T2" fmla="*/ 642938 w 912"/>
                <a:gd name="T3" fmla="*/ 0 h 1055"/>
                <a:gd name="T4" fmla="*/ 1447800 w 912"/>
                <a:gd name="T5" fmla="*/ 1096963 h 1055"/>
                <a:gd name="T6" fmla="*/ 0 w 912"/>
                <a:gd name="T7" fmla="*/ 1674813 h 10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2" h="1055">
                  <a:moveTo>
                    <a:pt x="0" y="1055"/>
                  </a:moveTo>
                  <a:lnTo>
                    <a:pt x="405" y="0"/>
                  </a:lnTo>
                  <a:lnTo>
                    <a:pt x="912" y="691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1" name="Freeform 61"/>
            <p:cNvSpPr>
              <a:spLocks/>
            </p:cNvSpPr>
            <p:nvPr/>
          </p:nvSpPr>
          <p:spPr bwMode="auto">
            <a:xfrm>
              <a:off x="898525" y="301625"/>
              <a:ext cx="1763713" cy="1428750"/>
            </a:xfrm>
            <a:custGeom>
              <a:avLst/>
              <a:gdLst>
                <a:gd name="T0" fmla="*/ 0 w 1111"/>
                <a:gd name="T1" fmla="*/ 1403350 h 900"/>
                <a:gd name="T2" fmla="*/ 868363 w 1111"/>
                <a:gd name="T3" fmla="*/ 0 h 900"/>
                <a:gd name="T4" fmla="*/ 1763713 w 1111"/>
                <a:gd name="T5" fmla="*/ 1428750 h 900"/>
                <a:gd name="T6" fmla="*/ 0 w 1111"/>
                <a:gd name="T7" fmla="*/ 1403350 h 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1" h="900">
                  <a:moveTo>
                    <a:pt x="0" y="884"/>
                  </a:moveTo>
                  <a:lnTo>
                    <a:pt x="547" y="0"/>
                  </a:lnTo>
                  <a:lnTo>
                    <a:pt x="1111" y="900"/>
                  </a:lnTo>
                  <a:lnTo>
                    <a:pt x="0" y="884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2" name="Freeform 62"/>
            <p:cNvSpPr>
              <a:spLocks/>
            </p:cNvSpPr>
            <p:nvPr/>
          </p:nvSpPr>
          <p:spPr bwMode="auto">
            <a:xfrm>
              <a:off x="1920875" y="0"/>
              <a:ext cx="1628775" cy="1406525"/>
            </a:xfrm>
            <a:custGeom>
              <a:avLst/>
              <a:gdLst>
                <a:gd name="T0" fmla="*/ 0 w 1026"/>
                <a:gd name="T1" fmla="*/ 1384300 h 886"/>
                <a:gd name="T2" fmla="*/ 835025 w 1026"/>
                <a:gd name="T3" fmla="*/ 0 h 886"/>
                <a:gd name="T4" fmla="*/ 1628775 w 1026"/>
                <a:gd name="T5" fmla="*/ 1406525 h 886"/>
                <a:gd name="T6" fmla="*/ 0 w 1026"/>
                <a:gd name="T7" fmla="*/ 1384300 h 8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6" h="886">
                  <a:moveTo>
                    <a:pt x="0" y="872"/>
                  </a:moveTo>
                  <a:lnTo>
                    <a:pt x="526" y="0"/>
                  </a:lnTo>
                  <a:lnTo>
                    <a:pt x="1026" y="886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5DA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3" name="Freeform 63"/>
            <p:cNvSpPr>
              <a:spLocks/>
            </p:cNvSpPr>
            <p:nvPr/>
          </p:nvSpPr>
          <p:spPr bwMode="auto">
            <a:xfrm>
              <a:off x="642938" y="11112"/>
              <a:ext cx="739775" cy="1447800"/>
            </a:xfrm>
            <a:custGeom>
              <a:avLst/>
              <a:gdLst>
                <a:gd name="T0" fmla="*/ 0 w 197"/>
                <a:gd name="T1" fmla="*/ 0 h 384"/>
                <a:gd name="T2" fmla="*/ 608343 w 197"/>
                <a:gd name="T3" fmla="*/ 1417638 h 384"/>
                <a:gd name="T4" fmla="*/ 739775 w 197"/>
                <a:gd name="T5" fmla="*/ 957659 h 384"/>
                <a:gd name="T6" fmla="*/ 0 w 197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" h="384">
                  <a:moveTo>
                    <a:pt x="0" y="0"/>
                  </a:moveTo>
                  <a:cubicBezTo>
                    <a:pt x="0" y="0"/>
                    <a:pt x="161" y="368"/>
                    <a:pt x="162" y="376"/>
                  </a:cubicBezTo>
                  <a:cubicBezTo>
                    <a:pt x="164" y="384"/>
                    <a:pt x="197" y="254"/>
                    <a:pt x="197" y="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4" name="Freeform 64"/>
            <p:cNvSpPr>
              <a:spLocks/>
            </p:cNvSpPr>
            <p:nvPr/>
          </p:nvSpPr>
          <p:spPr bwMode="auto">
            <a:xfrm>
              <a:off x="1766888" y="301625"/>
              <a:ext cx="409575" cy="1017588"/>
            </a:xfrm>
            <a:custGeom>
              <a:avLst/>
              <a:gdLst>
                <a:gd name="T0" fmla="*/ 0 w 258"/>
                <a:gd name="T1" fmla="*/ 0 h 641"/>
                <a:gd name="T2" fmla="*/ 409575 w 258"/>
                <a:gd name="T3" fmla="*/ 644525 h 641"/>
                <a:gd name="T4" fmla="*/ 192088 w 258"/>
                <a:gd name="T5" fmla="*/ 1017588 h 641"/>
                <a:gd name="T6" fmla="*/ 0 w 258"/>
                <a:gd name="T7" fmla="*/ 0 h 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641">
                  <a:moveTo>
                    <a:pt x="0" y="0"/>
                  </a:moveTo>
                  <a:lnTo>
                    <a:pt x="258" y="406"/>
                  </a:lnTo>
                  <a:lnTo>
                    <a:pt x="121" y="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5" name="Freeform 65"/>
            <p:cNvSpPr>
              <a:spLocks/>
            </p:cNvSpPr>
            <p:nvPr/>
          </p:nvSpPr>
          <p:spPr bwMode="auto">
            <a:xfrm>
              <a:off x="2755900" y="0"/>
              <a:ext cx="387350" cy="1003300"/>
            </a:xfrm>
            <a:custGeom>
              <a:avLst/>
              <a:gdLst>
                <a:gd name="T0" fmla="*/ 0 w 244"/>
                <a:gd name="T1" fmla="*/ 0 h 632"/>
                <a:gd name="T2" fmla="*/ 387350 w 244"/>
                <a:gd name="T3" fmla="*/ 685800 h 632"/>
                <a:gd name="T4" fmla="*/ 200025 w 244"/>
                <a:gd name="T5" fmla="*/ 1003300 h 632"/>
                <a:gd name="T6" fmla="*/ 0 w 244"/>
                <a:gd name="T7" fmla="*/ 0 h 6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" h="632">
                  <a:moveTo>
                    <a:pt x="0" y="0"/>
                  </a:moveTo>
                  <a:lnTo>
                    <a:pt x="244" y="432"/>
                  </a:lnTo>
                  <a:lnTo>
                    <a:pt x="126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6" name="Freeform 66"/>
            <p:cNvSpPr>
              <a:spLocks/>
            </p:cNvSpPr>
            <p:nvPr/>
          </p:nvSpPr>
          <p:spPr bwMode="auto">
            <a:xfrm>
              <a:off x="3252788" y="520700"/>
              <a:ext cx="341313" cy="946150"/>
            </a:xfrm>
            <a:custGeom>
              <a:avLst/>
              <a:gdLst>
                <a:gd name="T0" fmla="*/ 341313 w 215"/>
                <a:gd name="T1" fmla="*/ 806450 h 596"/>
                <a:gd name="T2" fmla="*/ 0 w 215"/>
                <a:gd name="T3" fmla="*/ 0 h 596"/>
                <a:gd name="T4" fmla="*/ 112713 w 215"/>
                <a:gd name="T5" fmla="*/ 946150 h 596"/>
                <a:gd name="T6" fmla="*/ 334963 w 215"/>
                <a:gd name="T7" fmla="*/ 908050 h 596"/>
                <a:gd name="T8" fmla="*/ 341313 w 215"/>
                <a:gd name="T9" fmla="*/ 806450 h 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596">
                  <a:moveTo>
                    <a:pt x="215" y="508"/>
                  </a:moveTo>
                  <a:lnTo>
                    <a:pt x="0" y="0"/>
                  </a:lnTo>
                  <a:lnTo>
                    <a:pt x="71" y="596"/>
                  </a:lnTo>
                  <a:lnTo>
                    <a:pt x="211" y="572"/>
                  </a:lnTo>
                  <a:lnTo>
                    <a:pt x="215" y="508"/>
                  </a:lnTo>
                  <a:close/>
                </a:path>
              </a:pathLst>
            </a:custGeom>
            <a:solidFill>
              <a:srgbClr val="22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7" name="Freeform 67"/>
            <p:cNvSpPr>
              <a:spLocks/>
            </p:cNvSpPr>
            <p:nvPr/>
          </p:nvSpPr>
          <p:spPr bwMode="auto">
            <a:xfrm>
              <a:off x="481013" y="161925"/>
              <a:ext cx="431800" cy="320675"/>
            </a:xfrm>
            <a:custGeom>
              <a:avLst/>
              <a:gdLst>
                <a:gd name="T0" fmla="*/ 0 w 272"/>
                <a:gd name="T1" fmla="*/ 266700 h 202"/>
                <a:gd name="T2" fmla="*/ 123825 w 272"/>
                <a:gd name="T3" fmla="*/ 188913 h 202"/>
                <a:gd name="T4" fmla="*/ 214313 w 272"/>
                <a:gd name="T5" fmla="*/ 320675 h 202"/>
                <a:gd name="T6" fmla="*/ 244475 w 272"/>
                <a:gd name="T7" fmla="*/ 176213 h 202"/>
                <a:gd name="T8" fmla="*/ 360363 w 272"/>
                <a:gd name="T9" fmla="*/ 309563 h 202"/>
                <a:gd name="T10" fmla="*/ 330200 w 272"/>
                <a:gd name="T11" fmla="*/ 104775 h 202"/>
                <a:gd name="T12" fmla="*/ 431800 w 272"/>
                <a:gd name="T13" fmla="*/ 188913 h 202"/>
                <a:gd name="T14" fmla="*/ 280988 w 272"/>
                <a:gd name="T15" fmla="*/ 0 h 202"/>
                <a:gd name="T16" fmla="*/ 300038 w 272"/>
                <a:gd name="T17" fmla="*/ 134938 h 202"/>
                <a:gd name="T18" fmla="*/ 209550 w 272"/>
                <a:gd name="T19" fmla="*/ 85725 h 202"/>
                <a:gd name="T20" fmla="*/ 187325 w 272"/>
                <a:gd name="T21" fmla="*/ 184150 h 202"/>
                <a:gd name="T22" fmla="*/ 127000 w 272"/>
                <a:gd name="T23" fmla="*/ 71438 h 202"/>
                <a:gd name="T24" fmla="*/ 66675 w 272"/>
                <a:gd name="T25" fmla="*/ 165100 h 202"/>
                <a:gd name="T26" fmla="*/ 82550 w 272"/>
                <a:gd name="T27" fmla="*/ 44450 h 202"/>
                <a:gd name="T28" fmla="*/ 0 w 272"/>
                <a:gd name="T29" fmla="*/ 266700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202">
                  <a:moveTo>
                    <a:pt x="0" y="168"/>
                  </a:moveTo>
                  <a:lnTo>
                    <a:pt x="78" y="119"/>
                  </a:lnTo>
                  <a:lnTo>
                    <a:pt x="135" y="202"/>
                  </a:lnTo>
                  <a:lnTo>
                    <a:pt x="154" y="111"/>
                  </a:lnTo>
                  <a:lnTo>
                    <a:pt x="227" y="195"/>
                  </a:lnTo>
                  <a:lnTo>
                    <a:pt x="208" y="66"/>
                  </a:lnTo>
                  <a:lnTo>
                    <a:pt x="272" y="119"/>
                  </a:lnTo>
                  <a:lnTo>
                    <a:pt x="177" y="0"/>
                  </a:lnTo>
                  <a:lnTo>
                    <a:pt x="189" y="85"/>
                  </a:lnTo>
                  <a:lnTo>
                    <a:pt x="132" y="54"/>
                  </a:lnTo>
                  <a:lnTo>
                    <a:pt x="118" y="116"/>
                  </a:lnTo>
                  <a:lnTo>
                    <a:pt x="80" y="45"/>
                  </a:lnTo>
                  <a:lnTo>
                    <a:pt x="42" y="104"/>
                  </a:lnTo>
                  <a:lnTo>
                    <a:pt x="52" y="2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8" name="Freeform 68"/>
            <p:cNvSpPr>
              <a:spLocks/>
            </p:cNvSpPr>
            <p:nvPr/>
          </p:nvSpPr>
          <p:spPr bwMode="auto">
            <a:xfrm>
              <a:off x="1593850" y="387350"/>
              <a:ext cx="360363" cy="339725"/>
            </a:xfrm>
            <a:custGeom>
              <a:avLst/>
              <a:gdLst>
                <a:gd name="T0" fmla="*/ 0 w 227"/>
                <a:gd name="T1" fmla="*/ 180975 h 214"/>
                <a:gd name="T2" fmla="*/ 74613 w 227"/>
                <a:gd name="T3" fmla="*/ 147638 h 214"/>
                <a:gd name="T4" fmla="*/ 74613 w 227"/>
                <a:gd name="T5" fmla="*/ 249238 h 214"/>
                <a:gd name="T6" fmla="*/ 173038 w 227"/>
                <a:gd name="T7" fmla="*/ 144463 h 214"/>
                <a:gd name="T8" fmla="*/ 180975 w 227"/>
                <a:gd name="T9" fmla="*/ 339725 h 214"/>
                <a:gd name="T10" fmla="*/ 222250 w 227"/>
                <a:gd name="T11" fmla="*/ 174625 h 214"/>
                <a:gd name="T12" fmla="*/ 312738 w 227"/>
                <a:gd name="T13" fmla="*/ 271463 h 214"/>
                <a:gd name="T14" fmla="*/ 277813 w 227"/>
                <a:gd name="T15" fmla="*/ 150813 h 214"/>
                <a:gd name="T16" fmla="*/ 360363 w 227"/>
                <a:gd name="T17" fmla="*/ 204788 h 214"/>
                <a:gd name="T18" fmla="*/ 252413 w 227"/>
                <a:gd name="T19" fmla="*/ 26988 h 214"/>
                <a:gd name="T20" fmla="*/ 301625 w 227"/>
                <a:gd name="T21" fmla="*/ 128588 h 214"/>
                <a:gd name="T22" fmla="*/ 233363 w 227"/>
                <a:gd name="T23" fmla="*/ 87313 h 214"/>
                <a:gd name="T24" fmla="*/ 233363 w 227"/>
                <a:gd name="T25" fmla="*/ 133350 h 214"/>
                <a:gd name="T26" fmla="*/ 192088 w 227"/>
                <a:gd name="T27" fmla="*/ 65088 h 214"/>
                <a:gd name="T28" fmla="*/ 131763 w 227"/>
                <a:gd name="T29" fmla="*/ 117475 h 214"/>
                <a:gd name="T30" fmla="*/ 115888 w 227"/>
                <a:gd name="T31" fmla="*/ 0 h 214"/>
                <a:gd name="T32" fmla="*/ 0 w 227"/>
                <a:gd name="T33" fmla="*/ 180975 h 2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7" h="214">
                  <a:moveTo>
                    <a:pt x="0" y="114"/>
                  </a:moveTo>
                  <a:lnTo>
                    <a:pt x="47" y="93"/>
                  </a:lnTo>
                  <a:lnTo>
                    <a:pt x="47" y="157"/>
                  </a:lnTo>
                  <a:lnTo>
                    <a:pt x="109" y="91"/>
                  </a:lnTo>
                  <a:lnTo>
                    <a:pt x="114" y="214"/>
                  </a:lnTo>
                  <a:lnTo>
                    <a:pt x="140" y="110"/>
                  </a:lnTo>
                  <a:lnTo>
                    <a:pt x="197" y="171"/>
                  </a:lnTo>
                  <a:lnTo>
                    <a:pt x="175" y="95"/>
                  </a:lnTo>
                  <a:lnTo>
                    <a:pt x="227" y="129"/>
                  </a:lnTo>
                  <a:lnTo>
                    <a:pt x="159" y="17"/>
                  </a:lnTo>
                  <a:lnTo>
                    <a:pt x="190" y="81"/>
                  </a:lnTo>
                  <a:lnTo>
                    <a:pt x="147" y="55"/>
                  </a:lnTo>
                  <a:lnTo>
                    <a:pt x="147" y="84"/>
                  </a:lnTo>
                  <a:lnTo>
                    <a:pt x="121" y="41"/>
                  </a:lnTo>
                  <a:lnTo>
                    <a:pt x="83" y="74"/>
                  </a:lnTo>
                  <a:lnTo>
                    <a:pt x="7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9" name="Freeform 69"/>
            <p:cNvSpPr>
              <a:spLocks/>
            </p:cNvSpPr>
            <p:nvPr/>
          </p:nvSpPr>
          <p:spPr bwMode="auto">
            <a:xfrm>
              <a:off x="2541588" y="101600"/>
              <a:ext cx="458788" cy="381000"/>
            </a:xfrm>
            <a:custGeom>
              <a:avLst/>
              <a:gdLst>
                <a:gd name="T0" fmla="*/ 365125 w 289"/>
                <a:gd name="T1" fmla="*/ 173038 h 240"/>
                <a:gd name="T2" fmla="*/ 458788 w 289"/>
                <a:gd name="T3" fmla="*/ 331788 h 240"/>
                <a:gd name="T4" fmla="*/ 274638 w 289"/>
                <a:gd name="T5" fmla="*/ 211138 h 240"/>
                <a:gd name="T6" fmla="*/ 225425 w 289"/>
                <a:gd name="T7" fmla="*/ 381000 h 240"/>
                <a:gd name="T8" fmla="*/ 187325 w 289"/>
                <a:gd name="T9" fmla="*/ 211138 h 240"/>
                <a:gd name="T10" fmla="*/ 87313 w 289"/>
                <a:gd name="T11" fmla="*/ 339725 h 240"/>
                <a:gd name="T12" fmla="*/ 142875 w 289"/>
                <a:gd name="T13" fmla="*/ 85725 h 240"/>
                <a:gd name="T14" fmla="*/ 0 w 289"/>
                <a:gd name="T15" fmla="*/ 241300 h 240"/>
                <a:gd name="T16" fmla="*/ 146050 w 289"/>
                <a:gd name="T17" fmla="*/ 0 h 240"/>
                <a:gd name="T18" fmla="*/ 176213 w 289"/>
                <a:gd name="T19" fmla="*/ 98425 h 240"/>
                <a:gd name="T20" fmla="*/ 225425 w 289"/>
                <a:gd name="T21" fmla="*/ 82550 h 240"/>
                <a:gd name="T22" fmla="*/ 241300 w 289"/>
                <a:gd name="T23" fmla="*/ 236538 h 240"/>
                <a:gd name="T24" fmla="*/ 247650 w 289"/>
                <a:gd name="T25" fmla="*/ 82550 h 240"/>
                <a:gd name="T26" fmla="*/ 376238 w 289"/>
                <a:gd name="T27" fmla="*/ 219075 h 240"/>
                <a:gd name="T28" fmla="*/ 365125 w 289"/>
                <a:gd name="T29" fmla="*/ 173038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240">
                  <a:moveTo>
                    <a:pt x="230" y="109"/>
                  </a:moveTo>
                  <a:lnTo>
                    <a:pt x="289" y="209"/>
                  </a:lnTo>
                  <a:lnTo>
                    <a:pt x="173" y="133"/>
                  </a:lnTo>
                  <a:lnTo>
                    <a:pt x="142" y="240"/>
                  </a:lnTo>
                  <a:lnTo>
                    <a:pt x="118" y="133"/>
                  </a:lnTo>
                  <a:lnTo>
                    <a:pt x="55" y="214"/>
                  </a:lnTo>
                  <a:lnTo>
                    <a:pt x="90" y="54"/>
                  </a:lnTo>
                  <a:lnTo>
                    <a:pt x="0" y="152"/>
                  </a:lnTo>
                  <a:lnTo>
                    <a:pt x="92" y="0"/>
                  </a:lnTo>
                  <a:lnTo>
                    <a:pt x="111" y="62"/>
                  </a:lnTo>
                  <a:lnTo>
                    <a:pt x="142" y="52"/>
                  </a:lnTo>
                  <a:lnTo>
                    <a:pt x="152" y="149"/>
                  </a:lnTo>
                  <a:lnTo>
                    <a:pt x="156" y="52"/>
                  </a:lnTo>
                  <a:lnTo>
                    <a:pt x="237" y="138"/>
                  </a:lnTo>
                  <a:lnTo>
                    <a:pt x="230" y="109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0" name="Freeform 70"/>
            <p:cNvSpPr>
              <a:spLocks/>
            </p:cNvSpPr>
            <p:nvPr/>
          </p:nvSpPr>
          <p:spPr bwMode="auto">
            <a:xfrm>
              <a:off x="3109913" y="622300"/>
              <a:ext cx="280988" cy="233363"/>
            </a:xfrm>
            <a:custGeom>
              <a:avLst/>
              <a:gdLst>
                <a:gd name="T0" fmla="*/ 74613 w 177"/>
                <a:gd name="T1" fmla="*/ 0 h 147"/>
                <a:gd name="T2" fmla="*/ 0 w 177"/>
                <a:gd name="T3" fmla="*/ 120650 h 147"/>
                <a:gd name="T4" fmla="*/ 90488 w 177"/>
                <a:gd name="T5" fmla="*/ 93663 h 147"/>
                <a:gd name="T6" fmla="*/ 112713 w 177"/>
                <a:gd name="T7" fmla="*/ 233363 h 147"/>
                <a:gd name="T8" fmla="*/ 165100 w 177"/>
                <a:gd name="T9" fmla="*/ 104775 h 147"/>
                <a:gd name="T10" fmla="*/ 280988 w 177"/>
                <a:gd name="T11" fmla="*/ 225425 h 147"/>
                <a:gd name="T12" fmla="*/ 206375 w 177"/>
                <a:gd name="T13" fmla="*/ 49213 h 147"/>
                <a:gd name="T14" fmla="*/ 195263 w 177"/>
                <a:gd name="T15" fmla="*/ 96838 h 147"/>
                <a:gd name="T16" fmla="*/ 150813 w 177"/>
                <a:gd name="T17" fmla="*/ 0 h 147"/>
                <a:gd name="T18" fmla="*/ 120650 w 177"/>
                <a:gd name="T19" fmla="*/ 79375 h 147"/>
                <a:gd name="T20" fmla="*/ 74613 w 177"/>
                <a:gd name="T21" fmla="*/ 0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7" h="147">
                  <a:moveTo>
                    <a:pt x="47" y="0"/>
                  </a:moveTo>
                  <a:lnTo>
                    <a:pt x="0" y="76"/>
                  </a:lnTo>
                  <a:lnTo>
                    <a:pt x="57" y="59"/>
                  </a:lnTo>
                  <a:lnTo>
                    <a:pt x="71" y="147"/>
                  </a:lnTo>
                  <a:lnTo>
                    <a:pt x="104" y="66"/>
                  </a:lnTo>
                  <a:lnTo>
                    <a:pt x="177" y="142"/>
                  </a:lnTo>
                  <a:lnTo>
                    <a:pt x="130" y="31"/>
                  </a:lnTo>
                  <a:lnTo>
                    <a:pt x="123" y="61"/>
                  </a:lnTo>
                  <a:lnTo>
                    <a:pt x="95" y="0"/>
                  </a:lnTo>
                  <a:lnTo>
                    <a:pt x="76" y="5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3" name="矩形 17"/>
          <p:cNvSpPr>
            <a:spLocks noChangeArrowheads="1"/>
          </p:cNvSpPr>
          <p:nvPr/>
        </p:nvSpPr>
        <p:spPr bwMode="auto">
          <a:xfrm>
            <a:off x="0" y="6343650"/>
            <a:ext cx="12192000" cy="514350"/>
          </a:xfrm>
          <a:prstGeom prst="rect">
            <a:avLst/>
          </a:prstGeom>
          <a:solidFill>
            <a:srgbClr val="ABD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0484" name="组合 18"/>
          <p:cNvGrpSpPr>
            <a:grpSpLocks/>
          </p:cNvGrpSpPr>
          <p:nvPr/>
        </p:nvGrpSpPr>
        <p:grpSpPr bwMode="auto">
          <a:xfrm>
            <a:off x="760413" y="5443538"/>
            <a:ext cx="3792537" cy="1123950"/>
            <a:chOff x="0" y="0"/>
            <a:chExt cx="4962526" cy="1471613"/>
          </a:xfrm>
        </p:grpSpPr>
        <p:sp>
          <p:nvSpPr>
            <p:cNvPr id="20579" name="Freeform 47"/>
            <p:cNvSpPr>
              <a:spLocks/>
            </p:cNvSpPr>
            <p:nvPr/>
          </p:nvSpPr>
          <p:spPr bwMode="auto">
            <a:xfrm>
              <a:off x="390525" y="1016000"/>
              <a:ext cx="96838" cy="442913"/>
            </a:xfrm>
            <a:custGeom>
              <a:avLst/>
              <a:gdLst>
                <a:gd name="T0" fmla="*/ 96838 w 41"/>
                <a:gd name="T1" fmla="*/ 421596 h 187"/>
                <a:gd name="T2" fmla="*/ 49600 w 41"/>
                <a:gd name="T3" fmla="*/ 442913 h 187"/>
                <a:gd name="T4" fmla="*/ 49600 w 41"/>
                <a:gd name="T5" fmla="*/ 442913 h 187"/>
                <a:gd name="T6" fmla="*/ 0 w 41"/>
                <a:gd name="T7" fmla="*/ 421596 h 187"/>
                <a:gd name="T8" fmla="*/ 0 w 41"/>
                <a:gd name="T9" fmla="*/ 18948 h 187"/>
                <a:gd name="T10" fmla="*/ 49600 w 41"/>
                <a:gd name="T11" fmla="*/ 0 h 187"/>
                <a:gd name="T12" fmla="*/ 49600 w 41"/>
                <a:gd name="T13" fmla="*/ 0 h 187"/>
                <a:gd name="T14" fmla="*/ 96838 w 41"/>
                <a:gd name="T15" fmla="*/ 18948 h 187"/>
                <a:gd name="T16" fmla="*/ 96838 w 41"/>
                <a:gd name="T17" fmla="*/ 421596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0" name="Freeform 48"/>
            <p:cNvSpPr>
              <a:spLocks/>
            </p:cNvSpPr>
            <p:nvPr/>
          </p:nvSpPr>
          <p:spPr bwMode="auto">
            <a:xfrm>
              <a:off x="0" y="223837"/>
              <a:ext cx="876300" cy="1014413"/>
            </a:xfrm>
            <a:custGeom>
              <a:avLst/>
              <a:gdLst>
                <a:gd name="T0" fmla="*/ 616481 w 371"/>
                <a:gd name="T1" fmla="*/ 718838 h 429"/>
                <a:gd name="T2" fmla="*/ 833784 w 371"/>
                <a:gd name="T3" fmla="*/ 681005 h 429"/>
                <a:gd name="T4" fmla="*/ 581051 w 371"/>
                <a:gd name="T5" fmla="*/ 489472 h 429"/>
                <a:gd name="T6" fmla="*/ 772372 w 371"/>
                <a:gd name="T7" fmla="*/ 435086 h 429"/>
                <a:gd name="T8" fmla="*/ 550345 w 371"/>
                <a:gd name="T9" fmla="*/ 283752 h 429"/>
                <a:gd name="T10" fmla="*/ 642463 w 371"/>
                <a:gd name="T11" fmla="*/ 245918 h 429"/>
                <a:gd name="T12" fmla="*/ 441693 w 371"/>
                <a:gd name="T13" fmla="*/ 0 h 429"/>
                <a:gd name="T14" fmla="*/ 210218 w 371"/>
                <a:gd name="T15" fmla="*/ 243554 h 429"/>
                <a:gd name="T16" fmla="*/ 323593 w 371"/>
                <a:gd name="T17" fmla="*/ 286116 h 429"/>
                <a:gd name="T18" fmla="*/ 103928 w 371"/>
                <a:gd name="T19" fmla="*/ 435086 h 429"/>
                <a:gd name="T20" fmla="*/ 295249 w 371"/>
                <a:gd name="T21" fmla="*/ 489472 h 429"/>
                <a:gd name="T22" fmla="*/ 42516 w 371"/>
                <a:gd name="T23" fmla="*/ 681005 h 429"/>
                <a:gd name="T24" fmla="*/ 259819 w 371"/>
                <a:gd name="T25" fmla="*/ 718838 h 429"/>
                <a:gd name="T26" fmla="*/ 0 w 371"/>
                <a:gd name="T27" fmla="*/ 938746 h 429"/>
                <a:gd name="T28" fmla="*/ 439331 w 371"/>
                <a:gd name="T29" fmla="*/ 1014413 h 429"/>
                <a:gd name="T30" fmla="*/ 876300 w 371"/>
                <a:gd name="T31" fmla="*/ 938746 h 429"/>
                <a:gd name="T32" fmla="*/ 616481 w 371"/>
                <a:gd name="T33" fmla="*/ 718838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1" name="Freeform 49"/>
            <p:cNvSpPr>
              <a:spLocks/>
            </p:cNvSpPr>
            <p:nvPr/>
          </p:nvSpPr>
          <p:spPr bwMode="auto">
            <a:xfrm>
              <a:off x="850900" y="942975"/>
              <a:ext cx="111125" cy="509588"/>
            </a:xfrm>
            <a:custGeom>
              <a:avLst/>
              <a:gdLst>
                <a:gd name="T0" fmla="*/ 111125 w 47"/>
                <a:gd name="T1" fmla="*/ 485886 h 215"/>
                <a:gd name="T2" fmla="*/ 54380 w 47"/>
                <a:gd name="T3" fmla="*/ 509588 h 215"/>
                <a:gd name="T4" fmla="*/ 54380 w 47"/>
                <a:gd name="T5" fmla="*/ 509588 h 215"/>
                <a:gd name="T6" fmla="*/ 0 w 47"/>
                <a:gd name="T7" fmla="*/ 485886 h 215"/>
                <a:gd name="T8" fmla="*/ 0 w 47"/>
                <a:gd name="T9" fmla="*/ 21332 h 215"/>
                <a:gd name="T10" fmla="*/ 54380 w 47"/>
                <a:gd name="T11" fmla="*/ 0 h 215"/>
                <a:gd name="T12" fmla="*/ 54380 w 47"/>
                <a:gd name="T13" fmla="*/ 0 h 215"/>
                <a:gd name="T14" fmla="*/ 111125 w 47"/>
                <a:gd name="T15" fmla="*/ 21332 h 215"/>
                <a:gd name="T16" fmla="*/ 111125 w 47"/>
                <a:gd name="T17" fmla="*/ 485886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2" name="Freeform 50"/>
            <p:cNvSpPr>
              <a:spLocks/>
            </p:cNvSpPr>
            <p:nvPr/>
          </p:nvSpPr>
          <p:spPr bwMode="auto">
            <a:xfrm>
              <a:off x="401638" y="26987"/>
              <a:ext cx="1008063" cy="1171575"/>
            </a:xfrm>
            <a:custGeom>
              <a:avLst/>
              <a:gdLst>
                <a:gd name="T0" fmla="*/ 708241 w 427"/>
                <a:gd name="T1" fmla="*/ 830753 h 495"/>
                <a:gd name="T2" fmla="*/ 960847 w 427"/>
                <a:gd name="T3" fmla="*/ 785784 h 495"/>
                <a:gd name="T4" fmla="*/ 670468 w 427"/>
                <a:gd name="T5" fmla="*/ 565670 h 495"/>
                <a:gd name="T6" fmla="*/ 890023 w 427"/>
                <a:gd name="T7" fmla="*/ 501765 h 495"/>
                <a:gd name="T8" fmla="*/ 635056 w 427"/>
                <a:gd name="T9" fmla="*/ 328988 h 495"/>
                <a:gd name="T10" fmla="*/ 738931 w 427"/>
                <a:gd name="T11" fmla="*/ 284018 h 495"/>
                <a:gd name="T12" fmla="*/ 507573 w 427"/>
                <a:gd name="T13" fmla="*/ 0 h 495"/>
                <a:gd name="T14" fmla="*/ 240802 w 427"/>
                <a:gd name="T15" fmla="*/ 281651 h 495"/>
                <a:gd name="T16" fmla="*/ 370646 w 427"/>
                <a:gd name="T17" fmla="*/ 331355 h 495"/>
                <a:gd name="T18" fmla="*/ 118040 w 427"/>
                <a:gd name="T19" fmla="*/ 501765 h 495"/>
                <a:gd name="T20" fmla="*/ 337595 w 427"/>
                <a:gd name="T21" fmla="*/ 565670 h 495"/>
                <a:gd name="T22" fmla="*/ 47216 w 427"/>
                <a:gd name="T23" fmla="*/ 785784 h 495"/>
                <a:gd name="T24" fmla="*/ 299822 w 427"/>
                <a:gd name="T25" fmla="*/ 830753 h 495"/>
                <a:gd name="T26" fmla="*/ 0 w 427"/>
                <a:gd name="T27" fmla="*/ 1084003 h 495"/>
                <a:gd name="T28" fmla="*/ 505212 w 427"/>
                <a:gd name="T29" fmla="*/ 1171575 h 495"/>
                <a:gd name="T30" fmla="*/ 1008063 w 427"/>
                <a:gd name="T31" fmla="*/ 1084003 h 495"/>
                <a:gd name="T32" fmla="*/ 708241 w 427"/>
                <a:gd name="T33" fmla="*/ 830753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3" name="Freeform 51"/>
            <p:cNvSpPr>
              <a:spLocks/>
            </p:cNvSpPr>
            <p:nvPr/>
          </p:nvSpPr>
          <p:spPr bwMode="auto">
            <a:xfrm>
              <a:off x="1657350" y="958850"/>
              <a:ext cx="85725" cy="395288"/>
            </a:xfrm>
            <a:custGeom>
              <a:avLst/>
              <a:gdLst>
                <a:gd name="T0" fmla="*/ 85725 w 36"/>
                <a:gd name="T1" fmla="*/ 378719 h 167"/>
                <a:gd name="T2" fmla="*/ 42863 w 36"/>
                <a:gd name="T3" fmla="*/ 395288 h 167"/>
                <a:gd name="T4" fmla="*/ 42863 w 36"/>
                <a:gd name="T5" fmla="*/ 395288 h 167"/>
                <a:gd name="T6" fmla="*/ 0 w 36"/>
                <a:gd name="T7" fmla="*/ 378719 h 167"/>
                <a:gd name="T8" fmla="*/ 0 w 36"/>
                <a:gd name="T9" fmla="*/ 18936 h 167"/>
                <a:gd name="T10" fmla="*/ 42863 w 36"/>
                <a:gd name="T11" fmla="*/ 0 h 167"/>
                <a:gd name="T12" fmla="*/ 42863 w 36"/>
                <a:gd name="T13" fmla="*/ 0 h 167"/>
                <a:gd name="T14" fmla="*/ 85725 w 36"/>
                <a:gd name="T15" fmla="*/ 18936 h 167"/>
                <a:gd name="T16" fmla="*/ 85725 w 36"/>
                <a:gd name="T17" fmla="*/ 378719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4" name="Freeform 52"/>
            <p:cNvSpPr>
              <a:spLocks/>
            </p:cNvSpPr>
            <p:nvPr/>
          </p:nvSpPr>
          <p:spPr bwMode="auto">
            <a:xfrm>
              <a:off x="1308100" y="250825"/>
              <a:ext cx="784225" cy="908050"/>
            </a:xfrm>
            <a:custGeom>
              <a:avLst/>
              <a:gdLst>
                <a:gd name="T0" fmla="*/ 550375 w 332"/>
                <a:gd name="T1" fmla="*/ 644881 h 383"/>
                <a:gd name="T2" fmla="*/ 746431 w 332"/>
                <a:gd name="T3" fmla="*/ 609318 h 383"/>
                <a:gd name="T4" fmla="*/ 519667 w 332"/>
                <a:gd name="T5" fmla="*/ 438614 h 383"/>
                <a:gd name="T6" fmla="*/ 689740 w 332"/>
                <a:gd name="T7" fmla="*/ 388826 h 383"/>
                <a:gd name="T8" fmla="*/ 493684 w 332"/>
                <a:gd name="T9" fmla="*/ 253685 h 383"/>
                <a:gd name="T10" fmla="*/ 573996 w 332"/>
                <a:gd name="T11" fmla="*/ 220493 h 383"/>
                <a:gd name="T12" fmla="*/ 394475 w 332"/>
                <a:gd name="T13" fmla="*/ 0 h 383"/>
                <a:gd name="T14" fmla="*/ 188970 w 332"/>
                <a:gd name="T15" fmla="*/ 218122 h 383"/>
                <a:gd name="T16" fmla="*/ 288179 w 332"/>
                <a:gd name="T17" fmla="*/ 256056 h 383"/>
                <a:gd name="T18" fmla="*/ 94485 w 332"/>
                <a:gd name="T19" fmla="*/ 388826 h 383"/>
                <a:gd name="T20" fmla="*/ 264558 w 332"/>
                <a:gd name="T21" fmla="*/ 438614 h 383"/>
                <a:gd name="T22" fmla="*/ 37794 w 332"/>
                <a:gd name="T23" fmla="*/ 609318 h 383"/>
                <a:gd name="T24" fmla="*/ 233850 w 332"/>
                <a:gd name="T25" fmla="*/ 644881 h 383"/>
                <a:gd name="T26" fmla="*/ 0 w 332"/>
                <a:gd name="T27" fmla="*/ 839294 h 383"/>
                <a:gd name="T28" fmla="*/ 394475 w 332"/>
                <a:gd name="T29" fmla="*/ 908050 h 383"/>
                <a:gd name="T30" fmla="*/ 784225 w 332"/>
                <a:gd name="T31" fmla="*/ 839294 h 383"/>
                <a:gd name="T32" fmla="*/ 550375 w 332"/>
                <a:gd name="T33" fmla="*/ 644881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5" name="Freeform 53"/>
            <p:cNvSpPr>
              <a:spLocks/>
            </p:cNvSpPr>
            <p:nvPr/>
          </p:nvSpPr>
          <p:spPr bwMode="auto">
            <a:xfrm>
              <a:off x="2043113" y="923925"/>
              <a:ext cx="111125" cy="514350"/>
            </a:xfrm>
            <a:custGeom>
              <a:avLst/>
              <a:gdLst>
                <a:gd name="T0" fmla="*/ 111125 w 47"/>
                <a:gd name="T1" fmla="*/ 493018 h 217"/>
                <a:gd name="T2" fmla="*/ 56745 w 47"/>
                <a:gd name="T3" fmla="*/ 514350 h 217"/>
                <a:gd name="T4" fmla="*/ 56745 w 47"/>
                <a:gd name="T5" fmla="*/ 514350 h 217"/>
                <a:gd name="T6" fmla="*/ 0 w 47"/>
                <a:gd name="T7" fmla="*/ 493018 h 217"/>
                <a:gd name="T8" fmla="*/ 0 w 47"/>
                <a:gd name="T9" fmla="*/ 21332 h 217"/>
                <a:gd name="T10" fmla="*/ 56745 w 47"/>
                <a:gd name="T11" fmla="*/ 0 h 217"/>
                <a:gd name="T12" fmla="*/ 56745 w 47"/>
                <a:gd name="T13" fmla="*/ 0 h 217"/>
                <a:gd name="T14" fmla="*/ 111125 w 47"/>
                <a:gd name="T15" fmla="*/ 21332 h 217"/>
                <a:gd name="T16" fmla="*/ 111125 w 47"/>
                <a:gd name="T17" fmla="*/ 493018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6" name="Freeform 54"/>
            <p:cNvSpPr>
              <a:spLocks/>
            </p:cNvSpPr>
            <p:nvPr/>
          </p:nvSpPr>
          <p:spPr bwMode="auto">
            <a:xfrm>
              <a:off x="1589088" y="0"/>
              <a:ext cx="1020763" cy="1184275"/>
            </a:xfrm>
            <a:custGeom>
              <a:avLst/>
              <a:gdLst>
                <a:gd name="T0" fmla="*/ 718315 w 432"/>
                <a:gd name="T1" fmla="*/ 838467 h 500"/>
                <a:gd name="T2" fmla="*/ 971143 w 432"/>
                <a:gd name="T3" fmla="*/ 793464 h 500"/>
                <a:gd name="T4" fmla="*/ 678146 w 432"/>
                <a:gd name="T5" fmla="*/ 570821 h 500"/>
                <a:gd name="T6" fmla="*/ 900256 w 432"/>
                <a:gd name="T7" fmla="*/ 504501 h 500"/>
                <a:gd name="T8" fmla="*/ 642703 w 432"/>
                <a:gd name="T9" fmla="*/ 329228 h 500"/>
                <a:gd name="T10" fmla="*/ 746669 w 432"/>
                <a:gd name="T11" fmla="*/ 284226 h 500"/>
                <a:gd name="T12" fmla="*/ 512744 w 432"/>
                <a:gd name="T13" fmla="*/ 0 h 500"/>
                <a:gd name="T14" fmla="*/ 245739 w 432"/>
                <a:gd name="T15" fmla="*/ 281857 h 500"/>
                <a:gd name="T16" fmla="*/ 375697 w 432"/>
                <a:gd name="T17" fmla="*/ 333966 h 500"/>
                <a:gd name="T18" fmla="*/ 120507 w 432"/>
                <a:gd name="T19" fmla="*/ 504501 h 500"/>
                <a:gd name="T20" fmla="*/ 342617 w 432"/>
                <a:gd name="T21" fmla="*/ 570821 h 500"/>
                <a:gd name="T22" fmla="*/ 47258 w 432"/>
                <a:gd name="T23" fmla="*/ 793464 h 500"/>
                <a:gd name="T24" fmla="*/ 302448 w 432"/>
                <a:gd name="T25" fmla="*/ 838467 h 500"/>
                <a:gd name="T26" fmla="*/ 0 w 432"/>
                <a:gd name="T27" fmla="*/ 1091902 h 500"/>
                <a:gd name="T28" fmla="*/ 512744 w 432"/>
                <a:gd name="T29" fmla="*/ 1184275 h 500"/>
                <a:gd name="T30" fmla="*/ 1020763 w 432"/>
                <a:gd name="T31" fmla="*/ 1091902 h 500"/>
                <a:gd name="T32" fmla="*/ 718315 w 432"/>
                <a:gd name="T33" fmla="*/ 838467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7" name="Freeform 55"/>
            <p:cNvSpPr>
              <a:spLocks/>
            </p:cNvSpPr>
            <p:nvPr/>
          </p:nvSpPr>
          <p:spPr bwMode="auto">
            <a:xfrm>
              <a:off x="2989263" y="1004887"/>
              <a:ext cx="96838" cy="439738"/>
            </a:xfrm>
            <a:custGeom>
              <a:avLst/>
              <a:gdLst>
                <a:gd name="T0" fmla="*/ 96838 w 41"/>
                <a:gd name="T1" fmla="*/ 420825 h 186"/>
                <a:gd name="T2" fmla="*/ 49600 w 41"/>
                <a:gd name="T3" fmla="*/ 439738 h 186"/>
                <a:gd name="T4" fmla="*/ 49600 w 41"/>
                <a:gd name="T5" fmla="*/ 439738 h 186"/>
                <a:gd name="T6" fmla="*/ 0 w 41"/>
                <a:gd name="T7" fmla="*/ 420825 h 186"/>
                <a:gd name="T8" fmla="*/ 0 w 41"/>
                <a:gd name="T9" fmla="*/ 18913 h 186"/>
                <a:gd name="T10" fmla="*/ 49600 w 41"/>
                <a:gd name="T11" fmla="*/ 0 h 186"/>
                <a:gd name="T12" fmla="*/ 49600 w 41"/>
                <a:gd name="T13" fmla="*/ 0 h 186"/>
                <a:gd name="T14" fmla="*/ 96838 w 41"/>
                <a:gd name="T15" fmla="*/ 18913 h 186"/>
                <a:gd name="T16" fmla="*/ 96838 w 41"/>
                <a:gd name="T17" fmla="*/ 42082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8" name="Freeform 56"/>
            <p:cNvSpPr>
              <a:spLocks/>
            </p:cNvSpPr>
            <p:nvPr/>
          </p:nvSpPr>
          <p:spPr bwMode="auto">
            <a:xfrm>
              <a:off x="2600325" y="214312"/>
              <a:ext cx="876300" cy="1012825"/>
            </a:xfrm>
            <a:custGeom>
              <a:avLst/>
              <a:gdLst>
                <a:gd name="T0" fmla="*/ 616481 w 371"/>
                <a:gd name="T1" fmla="*/ 717023 h 428"/>
                <a:gd name="T2" fmla="*/ 833784 w 371"/>
                <a:gd name="T3" fmla="*/ 679161 h 428"/>
                <a:gd name="T4" fmla="*/ 581051 w 371"/>
                <a:gd name="T5" fmla="*/ 487481 h 428"/>
                <a:gd name="T6" fmla="*/ 772372 w 371"/>
                <a:gd name="T7" fmla="*/ 433054 h 428"/>
                <a:gd name="T8" fmla="*/ 550345 w 371"/>
                <a:gd name="T9" fmla="*/ 281603 h 428"/>
                <a:gd name="T10" fmla="*/ 642463 w 371"/>
                <a:gd name="T11" fmla="*/ 243741 h 428"/>
                <a:gd name="T12" fmla="*/ 441693 w 371"/>
                <a:gd name="T13" fmla="*/ 0 h 428"/>
                <a:gd name="T14" fmla="*/ 210218 w 371"/>
                <a:gd name="T15" fmla="*/ 241374 h 428"/>
                <a:gd name="T16" fmla="*/ 323593 w 371"/>
                <a:gd name="T17" fmla="*/ 283970 h 428"/>
                <a:gd name="T18" fmla="*/ 103928 w 371"/>
                <a:gd name="T19" fmla="*/ 433054 h 428"/>
                <a:gd name="T20" fmla="*/ 295249 w 371"/>
                <a:gd name="T21" fmla="*/ 487481 h 428"/>
                <a:gd name="T22" fmla="*/ 42516 w 371"/>
                <a:gd name="T23" fmla="*/ 679161 h 428"/>
                <a:gd name="T24" fmla="*/ 259819 w 371"/>
                <a:gd name="T25" fmla="*/ 717023 h 428"/>
                <a:gd name="T26" fmla="*/ 0 w 371"/>
                <a:gd name="T27" fmla="*/ 934733 h 428"/>
                <a:gd name="T28" fmla="*/ 439331 w 371"/>
                <a:gd name="T29" fmla="*/ 1012825 h 428"/>
                <a:gd name="T30" fmla="*/ 876300 w 371"/>
                <a:gd name="T31" fmla="*/ 934733 h 428"/>
                <a:gd name="T32" fmla="*/ 616481 w 371"/>
                <a:gd name="T33" fmla="*/ 71702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9" name="Freeform 57"/>
            <p:cNvSpPr>
              <a:spLocks/>
            </p:cNvSpPr>
            <p:nvPr/>
          </p:nvSpPr>
          <p:spPr bwMode="auto">
            <a:xfrm>
              <a:off x="2552700" y="990600"/>
              <a:ext cx="101600" cy="471488"/>
            </a:xfrm>
            <a:custGeom>
              <a:avLst/>
              <a:gdLst>
                <a:gd name="T0" fmla="*/ 101600 w 43"/>
                <a:gd name="T1" fmla="*/ 450164 h 199"/>
                <a:gd name="T2" fmla="*/ 51981 w 43"/>
                <a:gd name="T3" fmla="*/ 471488 h 199"/>
                <a:gd name="T4" fmla="*/ 51981 w 43"/>
                <a:gd name="T5" fmla="*/ 471488 h 199"/>
                <a:gd name="T6" fmla="*/ 0 w 43"/>
                <a:gd name="T7" fmla="*/ 450164 h 199"/>
                <a:gd name="T8" fmla="*/ 0 w 43"/>
                <a:gd name="T9" fmla="*/ 21324 h 199"/>
                <a:gd name="T10" fmla="*/ 51981 w 43"/>
                <a:gd name="T11" fmla="*/ 0 h 199"/>
                <a:gd name="T12" fmla="*/ 51981 w 43"/>
                <a:gd name="T13" fmla="*/ 0 h 199"/>
                <a:gd name="T14" fmla="*/ 101600 w 43"/>
                <a:gd name="T15" fmla="*/ 21324 h 199"/>
                <a:gd name="T16" fmla="*/ 101600 w 43"/>
                <a:gd name="T17" fmla="*/ 450164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0" name="Freeform 58"/>
            <p:cNvSpPr>
              <a:spLocks/>
            </p:cNvSpPr>
            <p:nvPr/>
          </p:nvSpPr>
          <p:spPr bwMode="auto">
            <a:xfrm>
              <a:off x="2136775" y="144462"/>
              <a:ext cx="933450" cy="1084263"/>
            </a:xfrm>
            <a:custGeom>
              <a:avLst/>
              <a:gdLst>
                <a:gd name="T0" fmla="*/ 656960 w 395"/>
                <a:gd name="T1" fmla="*/ 767033 h 458"/>
                <a:gd name="T2" fmla="*/ 890913 w 395"/>
                <a:gd name="T3" fmla="*/ 726788 h 458"/>
                <a:gd name="T4" fmla="*/ 619149 w 395"/>
                <a:gd name="T5" fmla="*/ 523192 h 458"/>
                <a:gd name="T6" fmla="*/ 822381 w 395"/>
                <a:gd name="T7" fmla="*/ 464008 h 458"/>
                <a:gd name="T8" fmla="*/ 588428 w 395"/>
                <a:gd name="T9" fmla="*/ 303025 h 458"/>
                <a:gd name="T10" fmla="*/ 685318 w 395"/>
                <a:gd name="T11" fmla="*/ 262780 h 458"/>
                <a:gd name="T12" fmla="*/ 470270 w 395"/>
                <a:gd name="T13" fmla="*/ 0 h 458"/>
                <a:gd name="T14" fmla="*/ 224501 w 395"/>
                <a:gd name="T15" fmla="*/ 258045 h 458"/>
                <a:gd name="T16" fmla="*/ 345022 w 395"/>
                <a:gd name="T17" fmla="*/ 305393 h 458"/>
                <a:gd name="T18" fmla="*/ 111069 w 395"/>
                <a:gd name="T19" fmla="*/ 464008 h 458"/>
                <a:gd name="T20" fmla="*/ 314301 w 395"/>
                <a:gd name="T21" fmla="*/ 523192 h 458"/>
                <a:gd name="T22" fmla="*/ 44900 w 395"/>
                <a:gd name="T23" fmla="*/ 726788 h 458"/>
                <a:gd name="T24" fmla="*/ 276490 w 395"/>
                <a:gd name="T25" fmla="*/ 767033 h 458"/>
                <a:gd name="T26" fmla="*/ 0 w 395"/>
                <a:gd name="T27" fmla="*/ 1001404 h 458"/>
                <a:gd name="T28" fmla="*/ 467907 w 395"/>
                <a:gd name="T29" fmla="*/ 1084263 h 458"/>
                <a:gd name="T30" fmla="*/ 933450 w 395"/>
                <a:gd name="T31" fmla="*/ 1001404 h 458"/>
                <a:gd name="T32" fmla="*/ 656960 w 395"/>
                <a:gd name="T33" fmla="*/ 767033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1" name="Freeform 59"/>
            <p:cNvSpPr>
              <a:spLocks/>
            </p:cNvSpPr>
            <p:nvPr/>
          </p:nvSpPr>
          <p:spPr bwMode="auto">
            <a:xfrm>
              <a:off x="3430588" y="923925"/>
              <a:ext cx="111125" cy="514350"/>
            </a:xfrm>
            <a:custGeom>
              <a:avLst/>
              <a:gdLst>
                <a:gd name="T0" fmla="*/ 111125 w 47"/>
                <a:gd name="T1" fmla="*/ 493018 h 217"/>
                <a:gd name="T2" fmla="*/ 56745 w 47"/>
                <a:gd name="T3" fmla="*/ 514350 h 217"/>
                <a:gd name="T4" fmla="*/ 56745 w 47"/>
                <a:gd name="T5" fmla="*/ 514350 h 217"/>
                <a:gd name="T6" fmla="*/ 0 w 47"/>
                <a:gd name="T7" fmla="*/ 493018 h 217"/>
                <a:gd name="T8" fmla="*/ 0 w 47"/>
                <a:gd name="T9" fmla="*/ 21332 h 217"/>
                <a:gd name="T10" fmla="*/ 56745 w 47"/>
                <a:gd name="T11" fmla="*/ 0 h 217"/>
                <a:gd name="T12" fmla="*/ 56745 w 47"/>
                <a:gd name="T13" fmla="*/ 0 h 217"/>
                <a:gd name="T14" fmla="*/ 111125 w 47"/>
                <a:gd name="T15" fmla="*/ 21332 h 217"/>
                <a:gd name="T16" fmla="*/ 111125 w 47"/>
                <a:gd name="T17" fmla="*/ 493018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2" name="Freeform 60"/>
            <p:cNvSpPr>
              <a:spLocks/>
            </p:cNvSpPr>
            <p:nvPr/>
          </p:nvSpPr>
          <p:spPr bwMode="auto">
            <a:xfrm>
              <a:off x="2978150" y="0"/>
              <a:ext cx="1019175" cy="1184275"/>
            </a:xfrm>
            <a:custGeom>
              <a:avLst/>
              <a:gdLst>
                <a:gd name="T0" fmla="*/ 717197 w 432"/>
                <a:gd name="T1" fmla="*/ 838467 h 500"/>
                <a:gd name="T2" fmla="*/ 971991 w 432"/>
                <a:gd name="T3" fmla="*/ 793464 h 500"/>
                <a:gd name="T4" fmla="*/ 677091 w 432"/>
                <a:gd name="T5" fmla="*/ 570821 h 500"/>
                <a:gd name="T6" fmla="*/ 898856 w 432"/>
                <a:gd name="T7" fmla="*/ 504501 h 500"/>
                <a:gd name="T8" fmla="*/ 641703 w 432"/>
                <a:gd name="T9" fmla="*/ 329228 h 500"/>
                <a:gd name="T10" fmla="*/ 745508 w 432"/>
                <a:gd name="T11" fmla="*/ 284226 h 500"/>
                <a:gd name="T12" fmla="*/ 511947 w 432"/>
                <a:gd name="T13" fmla="*/ 0 h 500"/>
                <a:gd name="T14" fmla="*/ 245357 w 432"/>
                <a:gd name="T15" fmla="*/ 281857 h 500"/>
                <a:gd name="T16" fmla="*/ 375113 w 432"/>
                <a:gd name="T17" fmla="*/ 333966 h 500"/>
                <a:gd name="T18" fmla="*/ 120319 w 432"/>
                <a:gd name="T19" fmla="*/ 504501 h 500"/>
                <a:gd name="T20" fmla="*/ 342084 w 432"/>
                <a:gd name="T21" fmla="*/ 570821 h 500"/>
                <a:gd name="T22" fmla="*/ 47184 w 432"/>
                <a:gd name="T23" fmla="*/ 793464 h 500"/>
                <a:gd name="T24" fmla="*/ 301978 w 432"/>
                <a:gd name="T25" fmla="*/ 838467 h 500"/>
                <a:gd name="T26" fmla="*/ 0 w 432"/>
                <a:gd name="T27" fmla="*/ 1091902 h 500"/>
                <a:gd name="T28" fmla="*/ 511947 w 432"/>
                <a:gd name="T29" fmla="*/ 1184275 h 500"/>
                <a:gd name="T30" fmla="*/ 1019175 w 432"/>
                <a:gd name="T31" fmla="*/ 1091902 h 500"/>
                <a:gd name="T32" fmla="*/ 717197 w 432"/>
                <a:gd name="T33" fmla="*/ 838467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3" name="Freeform 61"/>
            <p:cNvSpPr>
              <a:spLocks/>
            </p:cNvSpPr>
            <p:nvPr/>
          </p:nvSpPr>
          <p:spPr bwMode="auto">
            <a:xfrm>
              <a:off x="3976688" y="1004887"/>
              <a:ext cx="93663" cy="439738"/>
            </a:xfrm>
            <a:custGeom>
              <a:avLst/>
              <a:gdLst>
                <a:gd name="T0" fmla="*/ 93663 w 40"/>
                <a:gd name="T1" fmla="*/ 420825 h 186"/>
                <a:gd name="T2" fmla="*/ 46832 w 40"/>
                <a:gd name="T3" fmla="*/ 439738 h 186"/>
                <a:gd name="T4" fmla="*/ 46832 w 40"/>
                <a:gd name="T5" fmla="*/ 439738 h 186"/>
                <a:gd name="T6" fmla="*/ 0 w 40"/>
                <a:gd name="T7" fmla="*/ 420825 h 186"/>
                <a:gd name="T8" fmla="*/ 0 w 40"/>
                <a:gd name="T9" fmla="*/ 18913 h 186"/>
                <a:gd name="T10" fmla="*/ 46832 w 40"/>
                <a:gd name="T11" fmla="*/ 0 h 186"/>
                <a:gd name="T12" fmla="*/ 46832 w 40"/>
                <a:gd name="T13" fmla="*/ 0 h 186"/>
                <a:gd name="T14" fmla="*/ 93663 w 40"/>
                <a:gd name="T15" fmla="*/ 18913 h 186"/>
                <a:gd name="T16" fmla="*/ 93663 w 40"/>
                <a:gd name="T17" fmla="*/ 42082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4" name="Freeform 62"/>
            <p:cNvSpPr>
              <a:spLocks/>
            </p:cNvSpPr>
            <p:nvPr/>
          </p:nvSpPr>
          <p:spPr bwMode="auto">
            <a:xfrm>
              <a:off x="3586163" y="214312"/>
              <a:ext cx="876300" cy="1012825"/>
            </a:xfrm>
            <a:custGeom>
              <a:avLst/>
              <a:gdLst>
                <a:gd name="T0" fmla="*/ 616481 w 371"/>
                <a:gd name="T1" fmla="*/ 717023 h 428"/>
                <a:gd name="T2" fmla="*/ 833784 w 371"/>
                <a:gd name="T3" fmla="*/ 679161 h 428"/>
                <a:gd name="T4" fmla="*/ 581051 w 371"/>
                <a:gd name="T5" fmla="*/ 487481 h 428"/>
                <a:gd name="T6" fmla="*/ 772372 w 371"/>
                <a:gd name="T7" fmla="*/ 433054 h 428"/>
                <a:gd name="T8" fmla="*/ 550345 w 371"/>
                <a:gd name="T9" fmla="*/ 281603 h 428"/>
                <a:gd name="T10" fmla="*/ 640101 w 371"/>
                <a:gd name="T11" fmla="*/ 243741 h 428"/>
                <a:gd name="T12" fmla="*/ 441693 w 371"/>
                <a:gd name="T13" fmla="*/ 0 h 428"/>
                <a:gd name="T14" fmla="*/ 210218 w 371"/>
                <a:gd name="T15" fmla="*/ 241374 h 428"/>
                <a:gd name="T16" fmla="*/ 323593 w 371"/>
                <a:gd name="T17" fmla="*/ 283970 h 428"/>
                <a:gd name="T18" fmla="*/ 103928 w 371"/>
                <a:gd name="T19" fmla="*/ 433054 h 428"/>
                <a:gd name="T20" fmla="*/ 295249 w 371"/>
                <a:gd name="T21" fmla="*/ 487481 h 428"/>
                <a:gd name="T22" fmla="*/ 42516 w 371"/>
                <a:gd name="T23" fmla="*/ 679161 h 428"/>
                <a:gd name="T24" fmla="*/ 259819 w 371"/>
                <a:gd name="T25" fmla="*/ 717023 h 428"/>
                <a:gd name="T26" fmla="*/ 0 w 371"/>
                <a:gd name="T27" fmla="*/ 934733 h 428"/>
                <a:gd name="T28" fmla="*/ 439331 w 371"/>
                <a:gd name="T29" fmla="*/ 1012825 h 428"/>
                <a:gd name="T30" fmla="*/ 876300 w 371"/>
                <a:gd name="T31" fmla="*/ 934733 h 428"/>
                <a:gd name="T32" fmla="*/ 616481 w 371"/>
                <a:gd name="T33" fmla="*/ 71702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5" name="Freeform 63"/>
            <p:cNvSpPr>
              <a:spLocks/>
            </p:cNvSpPr>
            <p:nvPr/>
          </p:nvSpPr>
          <p:spPr bwMode="auto">
            <a:xfrm>
              <a:off x="3511550" y="1098550"/>
              <a:ext cx="79375" cy="373063"/>
            </a:xfrm>
            <a:custGeom>
              <a:avLst/>
              <a:gdLst>
                <a:gd name="T0" fmla="*/ 79375 w 34"/>
                <a:gd name="T1" fmla="*/ 356430 h 157"/>
                <a:gd name="T2" fmla="*/ 39688 w 34"/>
                <a:gd name="T3" fmla="*/ 373063 h 157"/>
                <a:gd name="T4" fmla="*/ 39688 w 34"/>
                <a:gd name="T5" fmla="*/ 373063 h 157"/>
                <a:gd name="T6" fmla="*/ 0 w 34"/>
                <a:gd name="T7" fmla="*/ 356430 h 157"/>
                <a:gd name="T8" fmla="*/ 0 w 34"/>
                <a:gd name="T9" fmla="*/ 16633 h 157"/>
                <a:gd name="T10" fmla="*/ 39688 w 34"/>
                <a:gd name="T11" fmla="*/ 0 h 157"/>
                <a:gd name="T12" fmla="*/ 39688 w 34"/>
                <a:gd name="T13" fmla="*/ 0 h 157"/>
                <a:gd name="T14" fmla="*/ 79375 w 34"/>
                <a:gd name="T15" fmla="*/ 16633 h 157"/>
                <a:gd name="T16" fmla="*/ 79375 w 34"/>
                <a:gd name="T17" fmla="*/ 356430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6" name="Freeform 64"/>
            <p:cNvSpPr>
              <a:spLocks/>
            </p:cNvSpPr>
            <p:nvPr/>
          </p:nvSpPr>
          <p:spPr bwMode="auto">
            <a:xfrm>
              <a:off x="3181350" y="428625"/>
              <a:ext cx="738188" cy="857250"/>
            </a:xfrm>
            <a:custGeom>
              <a:avLst/>
              <a:gdLst>
                <a:gd name="T0" fmla="*/ 521213 w 313"/>
                <a:gd name="T1" fmla="*/ 608600 h 362"/>
                <a:gd name="T2" fmla="*/ 702812 w 313"/>
                <a:gd name="T3" fmla="*/ 575447 h 362"/>
                <a:gd name="T4" fmla="*/ 490553 w 313"/>
                <a:gd name="T5" fmla="*/ 414416 h 362"/>
                <a:gd name="T6" fmla="*/ 650926 w 313"/>
                <a:gd name="T7" fmla="*/ 367055 h 362"/>
                <a:gd name="T8" fmla="*/ 464610 w 313"/>
                <a:gd name="T9" fmla="*/ 239177 h 362"/>
                <a:gd name="T10" fmla="*/ 542438 w 313"/>
                <a:gd name="T11" fmla="*/ 208392 h 362"/>
                <a:gd name="T12" fmla="*/ 372632 w 313"/>
                <a:gd name="T13" fmla="*/ 0 h 362"/>
                <a:gd name="T14" fmla="*/ 179241 w 313"/>
                <a:gd name="T15" fmla="*/ 206024 h 362"/>
                <a:gd name="T16" fmla="*/ 273578 w 313"/>
                <a:gd name="T17" fmla="*/ 241546 h 362"/>
                <a:gd name="T18" fmla="*/ 89620 w 313"/>
                <a:gd name="T19" fmla="*/ 367055 h 362"/>
                <a:gd name="T20" fmla="*/ 249993 w 313"/>
                <a:gd name="T21" fmla="*/ 414416 h 362"/>
                <a:gd name="T22" fmla="*/ 35376 w 313"/>
                <a:gd name="T23" fmla="*/ 575447 h 362"/>
                <a:gd name="T24" fmla="*/ 219334 w 313"/>
                <a:gd name="T25" fmla="*/ 608600 h 362"/>
                <a:gd name="T26" fmla="*/ 0 w 313"/>
                <a:gd name="T27" fmla="*/ 793311 h 362"/>
                <a:gd name="T28" fmla="*/ 370273 w 313"/>
                <a:gd name="T29" fmla="*/ 857250 h 362"/>
                <a:gd name="T30" fmla="*/ 738188 w 313"/>
                <a:gd name="T31" fmla="*/ 793311 h 362"/>
                <a:gd name="T32" fmla="*/ 521213 w 313"/>
                <a:gd name="T33" fmla="*/ 608600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7" name="Freeform 65"/>
            <p:cNvSpPr>
              <a:spLocks/>
            </p:cNvSpPr>
            <p:nvPr/>
          </p:nvSpPr>
          <p:spPr bwMode="auto">
            <a:xfrm>
              <a:off x="4424363" y="971550"/>
              <a:ext cx="106363" cy="487363"/>
            </a:xfrm>
            <a:custGeom>
              <a:avLst/>
              <a:gdLst>
                <a:gd name="T0" fmla="*/ 106363 w 45"/>
                <a:gd name="T1" fmla="*/ 466070 h 206"/>
                <a:gd name="T2" fmla="*/ 52000 w 45"/>
                <a:gd name="T3" fmla="*/ 487363 h 206"/>
                <a:gd name="T4" fmla="*/ 52000 w 45"/>
                <a:gd name="T5" fmla="*/ 487363 h 206"/>
                <a:gd name="T6" fmla="*/ 0 w 45"/>
                <a:gd name="T7" fmla="*/ 466070 h 206"/>
                <a:gd name="T8" fmla="*/ 0 w 45"/>
                <a:gd name="T9" fmla="*/ 21293 h 206"/>
                <a:gd name="T10" fmla="*/ 52000 w 45"/>
                <a:gd name="T11" fmla="*/ 0 h 206"/>
                <a:gd name="T12" fmla="*/ 52000 w 45"/>
                <a:gd name="T13" fmla="*/ 0 h 206"/>
                <a:gd name="T14" fmla="*/ 106363 w 45"/>
                <a:gd name="T15" fmla="*/ 21293 h 206"/>
                <a:gd name="T16" fmla="*/ 106363 w 45"/>
                <a:gd name="T17" fmla="*/ 46607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8" name="Freeform 66"/>
            <p:cNvSpPr>
              <a:spLocks/>
            </p:cNvSpPr>
            <p:nvPr/>
          </p:nvSpPr>
          <p:spPr bwMode="auto">
            <a:xfrm>
              <a:off x="3992563" y="93662"/>
              <a:ext cx="969963" cy="1123950"/>
            </a:xfrm>
            <a:custGeom>
              <a:avLst/>
              <a:gdLst>
                <a:gd name="T0" fmla="*/ 682042 w 411"/>
                <a:gd name="T1" fmla="*/ 795047 h 475"/>
                <a:gd name="T2" fmla="*/ 922763 w 411"/>
                <a:gd name="T3" fmla="*/ 754821 h 475"/>
                <a:gd name="T4" fmla="*/ 644282 w 411"/>
                <a:gd name="T5" fmla="*/ 541862 h 475"/>
                <a:gd name="T6" fmla="*/ 854323 w 411"/>
                <a:gd name="T7" fmla="*/ 480341 h 475"/>
                <a:gd name="T8" fmla="*/ 608882 w 411"/>
                <a:gd name="T9" fmla="*/ 314706 h 475"/>
                <a:gd name="T10" fmla="*/ 710362 w 411"/>
                <a:gd name="T11" fmla="*/ 272114 h 475"/>
                <a:gd name="T12" fmla="*/ 488522 w 411"/>
                <a:gd name="T13" fmla="*/ 0 h 475"/>
                <a:gd name="T14" fmla="*/ 233641 w 411"/>
                <a:gd name="T15" fmla="*/ 267382 h 475"/>
                <a:gd name="T16" fmla="*/ 356361 w 411"/>
                <a:gd name="T17" fmla="*/ 317072 h 475"/>
                <a:gd name="T18" fmla="*/ 115640 w 411"/>
                <a:gd name="T19" fmla="*/ 480341 h 475"/>
                <a:gd name="T20" fmla="*/ 325681 w 411"/>
                <a:gd name="T21" fmla="*/ 541862 h 475"/>
                <a:gd name="T22" fmla="*/ 44840 w 411"/>
                <a:gd name="T23" fmla="*/ 754821 h 475"/>
                <a:gd name="T24" fmla="*/ 287921 w 411"/>
                <a:gd name="T25" fmla="*/ 795047 h 475"/>
                <a:gd name="T26" fmla="*/ 0 w 411"/>
                <a:gd name="T27" fmla="*/ 1038766 h 475"/>
                <a:gd name="T28" fmla="*/ 486162 w 411"/>
                <a:gd name="T29" fmla="*/ 1123950 h 475"/>
                <a:gd name="T30" fmla="*/ 969963 w 411"/>
                <a:gd name="T31" fmla="*/ 1038766 h 475"/>
                <a:gd name="T32" fmla="*/ 682042 w 411"/>
                <a:gd name="T33" fmla="*/ 795047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5" name="组合 39"/>
          <p:cNvGrpSpPr>
            <a:grpSpLocks/>
          </p:cNvGrpSpPr>
          <p:nvPr/>
        </p:nvGrpSpPr>
        <p:grpSpPr bwMode="auto">
          <a:xfrm>
            <a:off x="6985000" y="5532438"/>
            <a:ext cx="4090988" cy="1123950"/>
            <a:chOff x="0" y="0"/>
            <a:chExt cx="4090988" cy="1123950"/>
          </a:xfrm>
        </p:grpSpPr>
        <p:sp>
          <p:nvSpPr>
            <p:cNvPr id="20559" name="Freeform 70"/>
            <p:cNvSpPr>
              <a:spLocks/>
            </p:cNvSpPr>
            <p:nvPr/>
          </p:nvSpPr>
          <p:spPr bwMode="auto">
            <a:xfrm>
              <a:off x="296862" y="776287"/>
              <a:ext cx="73025" cy="338138"/>
            </a:xfrm>
            <a:custGeom>
              <a:avLst/>
              <a:gdLst>
                <a:gd name="T0" fmla="*/ 73025 w 40"/>
                <a:gd name="T1" fmla="*/ 321864 h 187"/>
                <a:gd name="T2" fmla="*/ 36513 w 40"/>
                <a:gd name="T3" fmla="*/ 338138 h 187"/>
                <a:gd name="T4" fmla="*/ 36513 w 40"/>
                <a:gd name="T5" fmla="*/ 338138 h 187"/>
                <a:gd name="T6" fmla="*/ 0 w 40"/>
                <a:gd name="T7" fmla="*/ 321864 h 187"/>
                <a:gd name="T8" fmla="*/ 0 w 40"/>
                <a:gd name="T9" fmla="*/ 14466 h 187"/>
                <a:gd name="T10" fmla="*/ 36513 w 40"/>
                <a:gd name="T11" fmla="*/ 0 h 187"/>
                <a:gd name="T12" fmla="*/ 36513 w 40"/>
                <a:gd name="T13" fmla="*/ 0 h 187"/>
                <a:gd name="T14" fmla="*/ 73025 w 40"/>
                <a:gd name="T15" fmla="*/ 14466 h 187"/>
                <a:gd name="T16" fmla="*/ 73025 w 40"/>
                <a:gd name="T17" fmla="*/ 321864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0" name="Freeform 71"/>
            <p:cNvSpPr>
              <a:spLocks/>
            </p:cNvSpPr>
            <p:nvPr/>
          </p:nvSpPr>
          <p:spPr bwMode="auto">
            <a:xfrm>
              <a:off x="0" y="169862"/>
              <a:ext cx="666750" cy="776288"/>
            </a:xfrm>
            <a:custGeom>
              <a:avLst/>
              <a:gdLst>
                <a:gd name="T0" fmla="*/ 468527 w 370"/>
                <a:gd name="T1" fmla="*/ 550097 h 429"/>
                <a:gd name="T2" fmla="*/ 636116 w 370"/>
                <a:gd name="T3" fmla="*/ 521144 h 429"/>
                <a:gd name="T4" fmla="*/ 443299 w 370"/>
                <a:gd name="T5" fmla="*/ 374573 h 429"/>
                <a:gd name="T6" fmla="*/ 587461 w 370"/>
                <a:gd name="T7" fmla="*/ 332953 h 429"/>
                <a:gd name="T8" fmla="*/ 419872 w 370"/>
                <a:gd name="T9" fmla="*/ 217143 h 429"/>
                <a:gd name="T10" fmla="*/ 488349 w 370"/>
                <a:gd name="T11" fmla="*/ 188191 h 429"/>
                <a:gd name="T12" fmla="*/ 335177 w 370"/>
                <a:gd name="T13" fmla="*/ 0 h 429"/>
                <a:gd name="T14" fmla="*/ 160380 w 370"/>
                <a:gd name="T15" fmla="*/ 186382 h 429"/>
                <a:gd name="T16" fmla="*/ 245076 w 370"/>
                <a:gd name="T17" fmla="*/ 218953 h 429"/>
                <a:gd name="T18" fmla="*/ 79289 w 370"/>
                <a:gd name="T19" fmla="*/ 332953 h 429"/>
                <a:gd name="T20" fmla="*/ 223451 w 370"/>
                <a:gd name="T21" fmla="*/ 374573 h 429"/>
                <a:gd name="T22" fmla="*/ 30634 w 370"/>
                <a:gd name="T23" fmla="*/ 521144 h 429"/>
                <a:gd name="T24" fmla="*/ 198223 w 370"/>
                <a:gd name="T25" fmla="*/ 550097 h 429"/>
                <a:gd name="T26" fmla="*/ 0 w 370"/>
                <a:gd name="T27" fmla="*/ 718383 h 429"/>
                <a:gd name="T28" fmla="*/ 335177 w 370"/>
                <a:gd name="T29" fmla="*/ 776288 h 429"/>
                <a:gd name="T30" fmla="*/ 666750 w 370"/>
                <a:gd name="T31" fmla="*/ 718383 h 429"/>
                <a:gd name="T32" fmla="*/ 468527 w 370"/>
                <a:gd name="T33" fmla="*/ 550097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1" name="Freeform 72"/>
            <p:cNvSpPr>
              <a:spLocks/>
            </p:cNvSpPr>
            <p:nvPr/>
          </p:nvSpPr>
          <p:spPr bwMode="auto">
            <a:xfrm>
              <a:off x="706437" y="720725"/>
              <a:ext cx="82550" cy="388938"/>
            </a:xfrm>
            <a:custGeom>
              <a:avLst/>
              <a:gdLst>
                <a:gd name="T0" fmla="*/ 82550 w 46"/>
                <a:gd name="T1" fmla="*/ 370848 h 215"/>
                <a:gd name="T2" fmla="*/ 41275 w 46"/>
                <a:gd name="T3" fmla="*/ 388938 h 215"/>
                <a:gd name="T4" fmla="*/ 41275 w 46"/>
                <a:gd name="T5" fmla="*/ 388938 h 215"/>
                <a:gd name="T6" fmla="*/ 0 w 46"/>
                <a:gd name="T7" fmla="*/ 370848 h 215"/>
                <a:gd name="T8" fmla="*/ 0 w 46"/>
                <a:gd name="T9" fmla="*/ 16281 h 215"/>
                <a:gd name="T10" fmla="*/ 41275 w 46"/>
                <a:gd name="T11" fmla="*/ 0 h 215"/>
                <a:gd name="T12" fmla="*/ 41275 w 46"/>
                <a:gd name="T13" fmla="*/ 0 h 215"/>
                <a:gd name="T14" fmla="*/ 82550 w 46"/>
                <a:gd name="T15" fmla="*/ 16281 h 215"/>
                <a:gd name="T16" fmla="*/ 82550 w 46"/>
                <a:gd name="T17" fmla="*/ 370848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2" name="Freeform 73"/>
            <p:cNvSpPr>
              <a:spLocks/>
            </p:cNvSpPr>
            <p:nvPr/>
          </p:nvSpPr>
          <p:spPr bwMode="auto">
            <a:xfrm>
              <a:off x="361950" y="20637"/>
              <a:ext cx="771525" cy="895350"/>
            </a:xfrm>
            <a:custGeom>
              <a:avLst/>
              <a:gdLst>
                <a:gd name="T0" fmla="*/ 542591 w 428"/>
                <a:gd name="T1" fmla="*/ 634885 h 495"/>
                <a:gd name="T2" fmla="*/ 735472 w 428"/>
                <a:gd name="T3" fmla="*/ 600518 h 495"/>
                <a:gd name="T4" fmla="*/ 511946 w 428"/>
                <a:gd name="T5" fmla="*/ 432300 h 495"/>
                <a:gd name="T6" fmla="*/ 679591 w 428"/>
                <a:gd name="T7" fmla="*/ 383463 h 495"/>
                <a:gd name="T8" fmla="*/ 484907 w 428"/>
                <a:gd name="T9" fmla="*/ 251422 h 495"/>
                <a:gd name="T10" fmla="*/ 566025 w 428"/>
                <a:gd name="T11" fmla="*/ 217055 h 495"/>
                <a:gd name="T12" fmla="*/ 389368 w 428"/>
                <a:gd name="T13" fmla="*/ 0 h 495"/>
                <a:gd name="T14" fmla="*/ 185671 w 428"/>
                <a:gd name="T15" fmla="*/ 215246 h 495"/>
                <a:gd name="T16" fmla="*/ 284815 w 428"/>
                <a:gd name="T17" fmla="*/ 253230 h 495"/>
                <a:gd name="T18" fmla="*/ 91934 w 428"/>
                <a:gd name="T19" fmla="*/ 383463 h 495"/>
                <a:gd name="T20" fmla="*/ 259579 w 428"/>
                <a:gd name="T21" fmla="*/ 432300 h 495"/>
                <a:gd name="T22" fmla="*/ 36053 w 428"/>
                <a:gd name="T23" fmla="*/ 600518 h 495"/>
                <a:gd name="T24" fmla="*/ 228934 w 428"/>
                <a:gd name="T25" fmla="*/ 634885 h 495"/>
                <a:gd name="T26" fmla="*/ 0 w 428"/>
                <a:gd name="T27" fmla="*/ 828425 h 495"/>
                <a:gd name="T28" fmla="*/ 387565 w 428"/>
                <a:gd name="T29" fmla="*/ 895350 h 495"/>
                <a:gd name="T30" fmla="*/ 771525 w 428"/>
                <a:gd name="T31" fmla="*/ 828425 h 495"/>
                <a:gd name="T32" fmla="*/ 542591 w 428"/>
                <a:gd name="T33" fmla="*/ 634885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3" name="Freeform 74"/>
            <p:cNvSpPr>
              <a:spLocks/>
            </p:cNvSpPr>
            <p:nvPr/>
          </p:nvSpPr>
          <p:spPr bwMode="auto">
            <a:xfrm>
              <a:off x="1544637" y="815975"/>
              <a:ext cx="65088" cy="303213"/>
            </a:xfrm>
            <a:custGeom>
              <a:avLst/>
              <a:gdLst>
                <a:gd name="T0" fmla="*/ 65088 w 36"/>
                <a:gd name="T1" fmla="*/ 288688 h 167"/>
                <a:gd name="T2" fmla="*/ 32544 w 36"/>
                <a:gd name="T3" fmla="*/ 303213 h 167"/>
                <a:gd name="T4" fmla="*/ 32544 w 36"/>
                <a:gd name="T5" fmla="*/ 303213 h 167"/>
                <a:gd name="T6" fmla="*/ 0 w 36"/>
                <a:gd name="T7" fmla="*/ 288688 h 167"/>
                <a:gd name="T8" fmla="*/ 0 w 36"/>
                <a:gd name="T9" fmla="*/ 12710 h 167"/>
                <a:gd name="T10" fmla="*/ 32544 w 36"/>
                <a:gd name="T11" fmla="*/ 0 h 167"/>
                <a:gd name="T12" fmla="*/ 32544 w 36"/>
                <a:gd name="T13" fmla="*/ 0 h 167"/>
                <a:gd name="T14" fmla="*/ 65088 w 36"/>
                <a:gd name="T15" fmla="*/ 12710 h 167"/>
                <a:gd name="T16" fmla="*/ 65088 w 36"/>
                <a:gd name="T17" fmla="*/ 288688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4" name="Freeform 75"/>
            <p:cNvSpPr>
              <a:spLocks/>
            </p:cNvSpPr>
            <p:nvPr/>
          </p:nvSpPr>
          <p:spPr bwMode="auto">
            <a:xfrm>
              <a:off x="1277937" y="274637"/>
              <a:ext cx="598488" cy="693738"/>
            </a:xfrm>
            <a:custGeom>
              <a:avLst/>
              <a:gdLst>
                <a:gd name="T0" fmla="*/ 420023 w 332"/>
                <a:gd name="T1" fmla="*/ 490869 h 383"/>
                <a:gd name="T2" fmla="*/ 569645 w 332"/>
                <a:gd name="T3" fmla="*/ 465511 h 383"/>
                <a:gd name="T4" fmla="*/ 396588 w 332"/>
                <a:gd name="T5" fmla="*/ 335095 h 383"/>
                <a:gd name="T6" fmla="*/ 526381 w 332"/>
                <a:gd name="T7" fmla="*/ 297058 h 383"/>
                <a:gd name="T8" fmla="*/ 376759 w 332"/>
                <a:gd name="T9" fmla="*/ 193812 h 383"/>
                <a:gd name="T10" fmla="*/ 438050 w 332"/>
                <a:gd name="T11" fmla="*/ 166642 h 383"/>
                <a:gd name="T12" fmla="*/ 301047 w 332"/>
                <a:gd name="T13" fmla="*/ 0 h 383"/>
                <a:gd name="T14" fmla="*/ 144214 w 332"/>
                <a:gd name="T15" fmla="*/ 164831 h 383"/>
                <a:gd name="T16" fmla="*/ 219926 w 332"/>
                <a:gd name="T17" fmla="*/ 195623 h 383"/>
                <a:gd name="T18" fmla="*/ 72107 w 332"/>
                <a:gd name="T19" fmla="*/ 297058 h 383"/>
                <a:gd name="T20" fmla="*/ 201900 w 332"/>
                <a:gd name="T21" fmla="*/ 335095 h 383"/>
                <a:gd name="T22" fmla="*/ 28843 w 332"/>
                <a:gd name="T23" fmla="*/ 465511 h 383"/>
                <a:gd name="T24" fmla="*/ 178465 w 332"/>
                <a:gd name="T25" fmla="*/ 490869 h 383"/>
                <a:gd name="T26" fmla="*/ 0 w 332"/>
                <a:gd name="T27" fmla="*/ 641210 h 383"/>
                <a:gd name="T28" fmla="*/ 299244 w 332"/>
                <a:gd name="T29" fmla="*/ 693738 h 383"/>
                <a:gd name="T30" fmla="*/ 598488 w 332"/>
                <a:gd name="T31" fmla="*/ 641210 h 383"/>
                <a:gd name="T32" fmla="*/ 420023 w 332"/>
                <a:gd name="T33" fmla="*/ 490869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5" name="Freeform 76"/>
            <p:cNvSpPr>
              <a:spLocks/>
            </p:cNvSpPr>
            <p:nvPr/>
          </p:nvSpPr>
          <p:spPr bwMode="auto">
            <a:xfrm>
              <a:off x="1862137" y="706437"/>
              <a:ext cx="85725" cy="392113"/>
            </a:xfrm>
            <a:custGeom>
              <a:avLst/>
              <a:gdLst>
                <a:gd name="T0" fmla="*/ 85725 w 47"/>
                <a:gd name="T1" fmla="*/ 375850 h 217"/>
                <a:gd name="T2" fmla="*/ 41951 w 47"/>
                <a:gd name="T3" fmla="*/ 392113 h 217"/>
                <a:gd name="T4" fmla="*/ 41951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951 w 47"/>
                <a:gd name="T11" fmla="*/ 0 h 217"/>
                <a:gd name="T12" fmla="*/ 41951 w 47"/>
                <a:gd name="T13" fmla="*/ 0 h 217"/>
                <a:gd name="T14" fmla="*/ 85725 w 47"/>
                <a:gd name="T15" fmla="*/ 16263 h 217"/>
                <a:gd name="T16" fmla="*/ 85725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6" name="Freeform 77"/>
            <p:cNvSpPr>
              <a:spLocks/>
            </p:cNvSpPr>
            <p:nvPr/>
          </p:nvSpPr>
          <p:spPr bwMode="auto">
            <a:xfrm>
              <a:off x="1514475" y="0"/>
              <a:ext cx="779463" cy="904875"/>
            </a:xfrm>
            <a:custGeom>
              <a:avLst/>
              <a:gdLst>
                <a:gd name="T0" fmla="*/ 548511 w 432"/>
                <a:gd name="T1" fmla="*/ 640652 h 500"/>
                <a:gd name="T2" fmla="*/ 743377 w 432"/>
                <a:gd name="T3" fmla="*/ 606266 h 500"/>
                <a:gd name="T4" fmla="*/ 517838 w 432"/>
                <a:gd name="T5" fmla="*/ 436150 h 500"/>
                <a:gd name="T6" fmla="*/ 687443 w 432"/>
                <a:gd name="T7" fmla="*/ 385477 h 500"/>
                <a:gd name="T8" fmla="*/ 490773 w 432"/>
                <a:gd name="T9" fmla="*/ 251555 h 500"/>
                <a:gd name="T10" fmla="*/ 571967 w 432"/>
                <a:gd name="T11" fmla="*/ 217170 h 500"/>
                <a:gd name="T12" fmla="*/ 393340 w 432"/>
                <a:gd name="T13" fmla="*/ 0 h 500"/>
                <a:gd name="T14" fmla="*/ 187649 w 432"/>
                <a:gd name="T15" fmla="*/ 215360 h 500"/>
                <a:gd name="T16" fmla="*/ 286886 w 432"/>
                <a:gd name="T17" fmla="*/ 255175 h 500"/>
                <a:gd name="T18" fmla="*/ 92020 w 432"/>
                <a:gd name="T19" fmla="*/ 385477 h 500"/>
                <a:gd name="T20" fmla="*/ 261625 w 432"/>
                <a:gd name="T21" fmla="*/ 436150 h 500"/>
                <a:gd name="T22" fmla="*/ 36086 w 432"/>
                <a:gd name="T23" fmla="*/ 606266 h 500"/>
                <a:gd name="T24" fmla="*/ 230952 w 432"/>
                <a:gd name="T25" fmla="*/ 640652 h 500"/>
                <a:gd name="T26" fmla="*/ 0 w 432"/>
                <a:gd name="T27" fmla="*/ 834295 h 500"/>
                <a:gd name="T28" fmla="*/ 391536 w 432"/>
                <a:gd name="T29" fmla="*/ 904875 h 500"/>
                <a:gd name="T30" fmla="*/ 779463 w 432"/>
                <a:gd name="T31" fmla="*/ 834295 h 500"/>
                <a:gd name="T32" fmla="*/ 548511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7" name="Freeform 78"/>
            <p:cNvSpPr>
              <a:spLocks/>
            </p:cNvSpPr>
            <p:nvPr/>
          </p:nvSpPr>
          <p:spPr bwMode="auto">
            <a:xfrm>
              <a:off x="2586037" y="768350"/>
              <a:ext cx="71438" cy="336550"/>
            </a:xfrm>
            <a:custGeom>
              <a:avLst/>
              <a:gdLst>
                <a:gd name="T0" fmla="*/ 71438 w 40"/>
                <a:gd name="T1" fmla="*/ 322075 h 186"/>
                <a:gd name="T2" fmla="*/ 35719 w 40"/>
                <a:gd name="T3" fmla="*/ 336550 h 186"/>
                <a:gd name="T4" fmla="*/ 35719 w 40"/>
                <a:gd name="T5" fmla="*/ 336550 h 186"/>
                <a:gd name="T6" fmla="*/ 0 w 40"/>
                <a:gd name="T7" fmla="*/ 322075 h 186"/>
                <a:gd name="T8" fmla="*/ 0 w 40"/>
                <a:gd name="T9" fmla="*/ 14475 h 186"/>
                <a:gd name="T10" fmla="*/ 35719 w 40"/>
                <a:gd name="T11" fmla="*/ 0 h 186"/>
                <a:gd name="T12" fmla="*/ 35719 w 40"/>
                <a:gd name="T13" fmla="*/ 0 h 186"/>
                <a:gd name="T14" fmla="*/ 71438 w 40"/>
                <a:gd name="T15" fmla="*/ 14475 h 186"/>
                <a:gd name="T16" fmla="*/ 71438 w 40"/>
                <a:gd name="T17" fmla="*/ 3220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8" name="Freeform 79"/>
            <p:cNvSpPr>
              <a:spLocks/>
            </p:cNvSpPr>
            <p:nvPr/>
          </p:nvSpPr>
          <p:spPr bwMode="auto">
            <a:xfrm>
              <a:off x="2287587" y="163512"/>
              <a:ext cx="666750" cy="774700"/>
            </a:xfrm>
            <a:custGeom>
              <a:avLst/>
              <a:gdLst>
                <a:gd name="T0" fmla="*/ 468527 w 370"/>
                <a:gd name="T1" fmla="*/ 548444 h 428"/>
                <a:gd name="T2" fmla="*/ 634314 w 370"/>
                <a:gd name="T3" fmla="*/ 519483 h 428"/>
                <a:gd name="T4" fmla="*/ 441497 w 370"/>
                <a:gd name="T5" fmla="*/ 372870 h 428"/>
                <a:gd name="T6" fmla="*/ 587461 w 370"/>
                <a:gd name="T7" fmla="*/ 331239 h 428"/>
                <a:gd name="T8" fmla="*/ 419872 w 370"/>
                <a:gd name="T9" fmla="*/ 215396 h 428"/>
                <a:gd name="T10" fmla="*/ 488349 w 370"/>
                <a:gd name="T11" fmla="*/ 186435 h 428"/>
                <a:gd name="T12" fmla="*/ 335177 w 370"/>
                <a:gd name="T13" fmla="*/ 0 h 428"/>
                <a:gd name="T14" fmla="*/ 160380 w 370"/>
                <a:gd name="T15" fmla="*/ 184625 h 428"/>
                <a:gd name="T16" fmla="*/ 245076 w 370"/>
                <a:gd name="T17" fmla="*/ 217206 h 428"/>
                <a:gd name="T18" fmla="*/ 79289 w 370"/>
                <a:gd name="T19" fmla="*/ 331239 h 428"/>
                <a:gd name="T20" fmla="*/ 223451 w 370"/>
                <a:gd name="T21" fmla="*/ 372870 h 428"/>
                <a:gd name="T22" fmla="*/ 30634 w 370"/>
                <a:gd name="T23" fmla="*/ 519483 h 428"/>
                <a:gd name="T24" fmla="*/ 196421 w 370"/>
                <a:gd name="T25" fmla="*/ 548444 h 428"/>
                <a:gd name="T26" fmla="*/ 0 w 370"/>
                <a:gd name="T27" fmla="*/ 714968 h 428"/>
                <a:gd name="T28" fmla="*/ 333375 w 370"/>
                <a:gd name="T29" fmla="*/ 774700 h 428"/>
                <a:gd name="T30" fmla="*/ 666750 w 370"/>
                <a:gd name="T31" fmla="*/ 714968 h 428"/>
                <a:gd name="T32" fmla="*/ 468527 w 370"/>
                <a:gd name="T33" fmla="*/ 548444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9" name="Freeform 80"/>
            <p:cNvSpPr>
              <a:spLocks/>
            </p:cNvSpPr>
            <p:nvPr/>
          </p:nvSpPr>
          <p:spPr bwMode="auto">
            <a:xfrm>
              <a:off x="2249487" y="757237"/>
              <a:ext cx="77788" cy="360363"/>
            </a:xfrm>
            <a:custGeom>
              <a:avLst/>
              <a:gdLst>
                <a:gd name="T0" fmla="*/ 77788 w 43"/>
                <a:gd name="T1" fmla="*/ 344065 h 199"/>
                <a:gd name="T2" fmla="*/ 39799 w 43"/>
                <a:gd name="T3" fmla="*/ 360363 h 199"/>
                <a:gd name="T4" fmla="*/ 39799 w 43"/>
                <a:gd name="T5" fmla="*/ 360363 h 199"/>
                <a:gd name="T6" fmla="*/ 0 w 43"/>
                <a:gd name="T7" fmla="*/ 344065 h 199"/>
                <a:gd name="T8" fmla="*/ 0 w 43"/>
                <a:gd name="T9" fmla="*/ 16298 h 199"/>
                <a:gd name="T10" fmla="*/ 39799 w 43"/>
                <a:gd name="T11" fmla="*/ 0 h 199"/>
                <a:gd name="T12" fmla="*/ 39799 w 43"/>
                <a:gd name="T13" fmla="*/ 0 h 199"/>
                <a:gd name="T14" fmla="*/ 77788 w 43"/>
                <a:gd name="T15" fmla="*/ 16298 h 199"/>
                <a:gd name="T16" fmla="*/ 77788 w 43"/>
                <a:gd name="T17" fmla="*/ 344065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0" name="Freeform 81"/>
            <p:cNvSpPr>
              <a:spLocks/>
            </p:cNvSpPr>
            <p:nvPr/>
          </p:nvSpPr>
          <p:spPr bwMode="auto">
            <a:xfrm>
              <a:off x="1931987" y="111125"/>
              <a:ext cx="714375" cy="828675"/>
            </a:xfrm>
            <a:custGeom>
              <a:avLst/>
              <a:gdLst>
                <a:gd name="T0" fmla="*/ 501506 w 396"/>
                <a:gd name="T1" fmla="*/ 586224 h 458"/>
                <a:gd name="T2" fmla="*/ 680099 w 396"/>
                <a:gd name="T3" fmla="*/ 555466 h 458"/>
                <a:gd name="T4" fmla="*/ 474446 w 396"/>
                <a:gd name="T5" fmla="*/ 399863 h 458"/>
                <a:gd name="T6" fmla="*/ 629588 w 396"/>
                <a:gd name="T7" fmla="*/ 354629 h 458"/>
                <a:gd name="T8" fmla="*/ 449190 w 396"/>
                <a:gd name="T9" fmla="*/ 231595 h 458"/>
                <a:gd name="T10" fmla="*/ 523153 w 396"/>
                <a:gd name="T11" fmla="*/ 200836 h 458"/>
                <a:gd name="T12" fmla="*/ 358991 w 396"/>
                <a:gd name="T13" fmla="*/ 0 h 458"/>
                <a:gd name="T14" fmla="*/ 171378 w 396"/>
                <a:gd name="T15" fmla="*/ 197217 h 458"/>
                <a:gd name="T16" fmla="*/ 263381 w 396"/>
                <a:gd name="T17" fmla="*/ 233404 h 458"/>
                <a:gd name="T18" fmla="*/ 84787 w 396"/>
                <a:gd name="T19" fmla="*/ 354629 h 458"/>
                <a:gd name="T20" fmla="*/ 239929 w 396"/>
                <a:gd name="T21" fmla="*/ 399863 h 458"/>
                <a:gd name="T22" fmla="*/ 34276 w 396"/>
                <a:gd name="T23" fmla="*/ 555466 h 458"/>
                <a:gd name="T24" fmla="*/ 212869 w 396"/>
                <a:gd name="T25" fmla="*/ 586224 h 458"/>
                <a:gd name="T26" fmla="*/ 0 w 396"/>
                <a:gd name="T27" fmla="*/ 765348 h 458"/>
                <a:gd name="T28" fmla="*/ 358991 w 396"/>
                <a:gd name="T29" fmla="*/ 828675 h 458"/>
                <a:gd name="T30" fmla="*/ 714375 w 396"/>
                <a:gd name="T31" fmla="*/ 765348 h 458"/>
                <a:gd name="T32" fmla="*/ 501506 w 396"/>
                <a:gd name="T33" fmla="*/ 586224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1" name="Freeform 82"/>
            <p:cNvSpPr>
              <a:spLocks/>
            </p:cNvSpPr>
            <p:nvPr/>
          </p:nvSpPr>
          <p:spPr bwMode="auto">
            <a:xfrm>
              <a:off x="3321050" y="750887"/>
              <a:ext cx="76200" cy="354013"/>
            </a:xfrm>
            <a:custGeom>
              <a:avLst/>
              <a:gdLst>
                <a:gd name="T0" fmla="*/ 76200 w 42"/>
                <a:gd name="T1" fmla="*/ 339489 h 195"/>
                <a:gd name="T2" fmla="*/ 38100 w 42"/>
                <a:gd name="T3" fmla="*/ 354013 h 195"/>
                <a:gd name="T4" fmla="*/ 38100 w 42"/>
                <a:gd name="T5" fmla="*/ 354013 h 195"/>
                <a:gd name="T6" fmla="*/ 0 w 42"/>
                <a:gd name="T7" fmla="*/ 339489 h 195"/>
                <a:gd name="T8" fmla="*/ 0 w 42"/>
                <a:gd name="T9" fmla="*/ 16339 h 195"/>
                <a:gd name="T10" fmla="*/ 38100 w 42"/>
                <a:gd name="T11" fmla="*/ 0 h 195"/>
                <a:gd name="T12" fmla="*/ 38100 w 42"/>
                <a:gd name="T13" fmla="*/ 0 h 195"/>
                <a:gd name="T14" fmla="*/ 76200 w 42"/>
                <a:gd name="T15" fmla="*/ 16339 h 195"/>
                <a:gd name="T16" fmla="*/ 76200 w 42"/>
                <a:gd name="T17" fmla="*/ 33948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2" name="Freeform 83"/>
            <p:cNvSpPr>
              <a:spLocks/>
            </p:cNvSpPr>
            <p:nvPr/>
          </p:nvSpPr>
          <p:spPr bwMode="auto">
            <a:xfrm>
              <a:off x="3019425" y="142875"/>
              <a:ext cx="677863" cy="787400"/>
            </a:xfrm>
            <a:custGeom>
              <a:avLst/>
              <a:gdLst>
                <a:gd name="T0" fmla="*/ 477749 w 376"/>
                <a:gd name="T1" fmla="*/ 557515 h 435"/>
                <a:gd name="T2" fmla="*/ 645412 w 376"/>
                <a:gd name="T3" fmla="*/ 528554 h 435"/>
                <a:gd name="T4" fmla="*/ 450707 w 376"/>
                <a:gd name="T5" fmla="*/ 380124 h 435"/>
                <a:gd name="T6" fmla="*/ 598539 w 376"/>
                <a:gd name="T7" fmla="*/ 336681 h 435"/>
                <a:gd name="T8" fmla="*/ 427270 w 376"/>
                <a:gd name="T9" fmla="*/ 220834 h 435"/>
                <a:gd name="T10" fmla="*/ 497580 w 376"/>
                <a:gd name="T11" fmla="*/ 190062 h 435"/>
                <a:gd name="T12" fmla="*/ 342537 w 376"/>
                <a:gd name="T13" fmla="*/ 0 h 435"/>
                <a:gd name="T14" fmla="*/ 164057 w 376"/>
                <a:gd name="T15" fmla="*/ 188252 h 435"/>
                <a:gd name="T16" fmla="*/ 250593 w 376"/>
                <a:gd name="T17" fmla="*/ 222644 h 435"/>
                <a:gd name="T18" fmla="*/ 81127 w 376"/>
                <a:gd name="T19" fmla="*/ 336681 h 435"/>
                <a:gd name="T20" fmla="*/ 228959 w 376"/>
                <a:gd name="T21" fmla="*/ 380124 h 435"/>
                <a:gd name="T22" fmla="*/ 32451 w 376"/>
                <a:gd name="T23" fmla="*/ 528554 h 435"/>
                <a:gd name="T24" fmla="*/ 201917 w 376"/>
                <a:gd name="T25" fmla="*/ 557515 h 435"/>
                <a:gd name="T26" fmla="*/ 0 w 376"/>
                <a:gd name="T27" fmla="*/ 727666 h 435"/>
                <a:gd name="T28" fmla="*/ 340734 w 376"/>
                <a:gd name="T29" fmla="*/ 787400 h 435"/>
                <a:gd name="T30" fmla="*/ 677863 w 376"/>
                <a:gd name="T31" fmla="*/ 727666 h 435"/>
                <a:gd name="T32" fmla="*/ 477749 w 376"/>
                <a:gd name="T33" fmla="*/ 557515 h 4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3" name="Freeform 84"/>
            <p:cNvSpPr>
              <a:spLocks/>
            </p:cNvSpPr>
            <p:nvPr/>
          </p:nvSpPr>
          <p:spPr bwMode="auto">
            <a:xfrm>
              <a:off x="2922587" y="706437"/>
              <a:ext cx="84138" cy="392113"/>
            </a:xfrm>
            <a:custGeom>
              <a:avLst/>
              <a:gdLst>
                <a:gd name="T0" fmla="*/ 84138 w 47"/>
                <a:gd name="T1" fmla="*/ 375850 h 217"/>
                <a:gd name="T2" fmla="*/ 41174 w 47"/>
                <a:gd name="T3" fmla="*/ 392113 h 217"/>
                <a:gd name="T4" fmla="*/ 41174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174 w 47"/>
                <a:gd name="T11" fmla="*/ 0 h 217"/>
                <a:gd name="T12" fmla="*/ 41174 w 47"/>
                <a:gd name="T13" fmla="*/ 0 h 217"/>
                <a:gd name="T14" fmla="*/ 84138 w 47"/>
                <a:gd name="T15" fmla="*/ 16263 h 217"/>
                <a:gd name="T16" fmla="*/ 84138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4" name="Freeform 85"/>
            <p:cNvSpPr>
              <a:spLocks/>
            </p:cNvSpPr>
            <p:nvPr/>
          </p:nvSpPr>
          <p:spPr bwMode="auto">
            <a:xfrm>
              <a:off x="2574925" y="0"/>
              <a:ext cx="777875" cy="904875"/>
            </a:xfrm>
            <a:custGeom>
              <a:avLst/>
              <a:gdLst>
                <a:gd name="T0" fmla="*/ 547394 w 432"/>
                <a:gd name="T1" fmla="*/ 640652 h 500"/>
                <a:gd name="T2" fmla="*/ 741862 w 432"/>
                <a:gd name="T3" fmla="*/ 606266 h 500"/>
                <a:gd name="T4" fmla="*/ 516783 w 432"/>
                <a:gd name="T5" fmla="*/ 436150 h 500"/>
                <a:gd name="T6" fmla="*/ 686043 w 432"/>
                <a:gd name="T7" fmla="*/ 385477 h 500"/>
                <a:gd name="T8" fmla="*/ 489773 w 432"/>
                <a:gd name="T9" fmla="*/ 251555 h 500"/>
                <a:gd name="T10" fmla="*/ 570802 w 432"/>
                <a:gd name="T11" fmla="*/ 217170 h 500"/>
                <a:gd name="T12" fmla="*/ 392539 w 432"/>
                <a:gd name="T13" fmla="*/ 0 h 500"/>
                <a:gd name="T14" fmla="*/ 187266 w 432"/>
                <a:gd name="T15" fmla="*/ 215360 h 500"/>
                <a:gd name="T16" fmla="*/ 286301 w 432"/>
                <a:gd name="T17" fmla="*/ 255175 h 500"/>
                <a:gd name="T18" fmla="*/ 91832 w 432"/>
                <a:gd name="T19" fmla="*/ 385477 h 500"/>
                <a:gd name="T20" fmla="*/ 261092 w 432"/>
                <a:gd name="T21" fmla="*/ 436150 h 500"/>
                <a:gd name="T22" fmla="*/ 37813 w 432"/>
                <a:gd name="T23" fmla="*/ 606266 h 500"/>
                <a:gd name="T24" fmla="*/ 230481 w 432"/>
                <a:gd name="T25" fmla="*/ 640652 h 500"/>
                <a:gd name="T26" fmla="*/ 0 w 432"/>
                <a:gd name="T27" fmla="*/ 834295 h 500"/>
                <a:gd name="T28" fmla="*/ 390738 w 432"/>
                <a:gd name="T29" fmla="*/ 904875 h 500"/>
                <a:gd name="T30" fmla="*/ 777875 w 432"/>
                <a:gd name="T31" fmla="*/ 834295 h 500"/>
                <a:gd name="T32" fmla="*/ 547394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5" name="Freeform 86"/>
            <p:cNvSpPr>
              <a:spLocks/>
            </p:cNvSpPr>
            <p:nvPr/>
          </p:nvSpPr>
          <p:spPr bwMode="auto">
            <a:xfrm>
              <a:off x="2981325" y="839787"/>
              <a:ext cx="61913" cy="284163"/>
            </a:xfrm>
            <a:custGeom>
              <a:avLst/>
              <a:gdLst>
                <a:gd name="T0" fmla="*/ 61913 w 34"/>
                <a:gd name="T1" fmla="*/ 271493 h 157"/>
                <a:gd name="T2" fmla="*/ 30957 w 34"/>
                <a:gd name="T3" fmla="*/ 284163 h 157"/>
                <a:gd name="T4" fmla="*/ 30957 w 34"/>
                <a:gd name="T5" fmla="*/ 284163 h 157"/>
                <a:gd name="T6" fmla="*/ 0 w 34"/>
                <a:gd name="T7" fmla="*/ 271493 h 157"/>
                <a:gd name="T8" fmla="*/ 0 w 34"/>
                <a:gd name="T9" fmla="*/ 12670 h 157"/>
                <a:gd name="T10" fmla="*/ 30957 w 34"/>
                <a:gd name="T11" fmla="*/ 0 h 157"/>
                <a:gd name="T12" fmla="*/ 30957 w 34"/>
                <a:gd name="T13" fmla="*/ 0 h 157"/>
                <a:gd name="T14" fmla="*/ 61913 w 34"/>
                <a:gd name="T15" fmla="*/ 12670 h 157"/>
                <a:gd name="T16" fmla="*/ 61913 w 34"/>
                <a:gd name="T17" fmla="*/ 271493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6" name="Freeform 87"/>
            <p:cNvSpPr>
              <a:spLocks/>
            </p:cNvSpPr>
            <p:nvPr/>
          </p:nvSpPr>
          <p:spPr bwMode="auto">
            <a:xfrm>
              <a:off x="2732087" y="327025"/>
              <a:ext cx="563563" cy="655638"/>
            </a:xfrm>
            <a:custGeom>
              <a:avLst/>
              <a:gdLst>
                <a:gd name="T0" fmla="*/ 396115 w 313"/>
                <a:gd name="T1" fmla="*/ 465467 h 362"/>
                <a:gd name="T2" fmla="*/ 536555 w 313"/>
                <a:gd name="T3" fmla="*/ 440111 h 362"/>
                <a:gd name="T4" fmla="*/ 372708 w 313"/>
                <a:gd name="T5" fmla="*/ 316952 h 362"/>
                <a:gd name="T6" fmla="*/ 495143 w 313"/>
                <a:gd name="T7" fmla="*/ 280729 h 362"/>
                <a:gd name="T8" fmla="*/ 354703 w 313"/>
                <a:gd name="T9" fmla="*/ 182927 h 362"/>
                <a:gd name="T10" fmla="*/ 412319 w 313"/>
                <a:gd name="T11" fmla="*/ 159382 h 362"/>
                <a:gd name="T12" fmla="*/ 282682 w 313"/>
                <a:gd name="T13" fmla="*/ 0 h 362"/>
                <a:gd name="T14" fmla="*/ 135039 w 313"/>
                <a:gd name="T15" fmla="*/ 157570 h 362"/>
                <a:gd name="T16" fmla="*/ 207060 w 313"/>
                <a:gd name="T17" fmla="*/ 184738 h 362"/>
                <a:gd name="T18" fmla="*/ 66619 w 313"/>
                <a:gd name="T19" fmla="*/ 280729 h 362"/>
                <a:gd name="T20" fmla="*/ 189055 w 313"/>
                <a:gd name="T21" fmla="*/ 316952 h 362"/>
                <a:gd name="T22" fmla="*/ 27008 w 313"/>
                <a:gd name="T23" fmla="*/ 440111 h 362"/>
                <a:gd name="T24" fmla="*/ 167448 w 313"/>
                <a:gd name="T25" fmla="*/ 465467 h 362"/>
                <a:gd name="T26" fmla="*/ 0 w 313"/>
                <a:gd name="T27" fmla="*/ 606737 h 362"/>
                <a:gd name="T28" fmla="*/ 282682 w 313"/>
                <a:gd name="T29" fmla="*/ 655638 h 362"/>
                <a:gd name="T30" fmla="*/ 563563 w 313"/>
                <a:gd name="T31" fmla="*/ 606737 h 362"/>
                <a:gd name="T32" fmla="*/ 396115 w 313"/>
                <a:gd name="T33" fmla="*/ 465467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7" name="Freeform 88"/>
            <p:cNvSpPr>
              <a:spLocks/>
            </p:cNvSpPr>
            <p:nvPr/>
          </p:nvSpPr>
          <p:spPr bwMode="auto">
            <a:xfrm>
              <a:off x="3679825" y="742950"/>
              <a:ext cx="80963" cy="371475"/>
            </a:xfrm>
            <a:custGeom>
              <a:avLst/>
              <a:gdLst>
                <a:gd name="T0" fmla="*/ 80963 w 45"/>
                <a:gd name="T1" fmla="*/ 355246 h 206"/>
                <a:gd name="T2" fmla="*/ 41381 w 45"/>
                <a:gd name="T3" fmla="*/ 371475 h 206"/>
                <a:gd name="T4" fmla="*/ 41381 w 45"/>
                <a:gd name="T5" fmla="*/ 371475 h 206"/>
                <a:gd name="T6" fmla="*/ 0 w 45"/>
                <a:gd name="T7" fmla="*/ 355246 h 206"/>
                <a:gd name="T8" fmla="*/ 0 w 45"/>
                <a:gd name="T9" fmla="*/ 16229 h 206"/>
                <a:gd name="T10" fmla="*/ 41381 w 45"/>
                <a:gd name="T11" fmla="*/ 0 h 206"/>
                <a:gd name="T12" fmla="*/ 41381 w 45"/>
                <a:gd name="T13" fmla="*/ 0 h 206"/>
                <a:gd name="T14" fmla="*/ 80963 w 45"/>
                <a:gd name="T15" fmla="*/ 16229 h 206"/>
                <a:gd name="T16" fmla="*/ 80963 w 45"/>
                <a:gd name="T17" fmla="*/ 355246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8" name="Freeform 89"/>
            <p:cNvSpPr>
              <a:spLocks/>
            </p:cNvSpPr>
            <p:nvPr/>
          </p:nvSpPr>
          <p:spPr bwMode="auto">
            <a:xfrm>
              <a:off x="3349625" y="71437"/>
              <a:ext cx="741363" cy="858838"/>
            </a:xfrm>
            <a:custGeom>
              <a:avLst/>
              <a:gdLst>
                <a:gd name="T0" fmla="*/ 521299 w 411"/>
                <a:gd name="T1" fmla="*/ 607515 h 475"/>
                <a:gd name="T2" fmla="*/ 707091 w 411"/>
                <a:gd name="T3" fmla="*/ 576778 h 475"/>
                <a:gd name="T4" fmla="*/ 492438 w 411"/>
                <a:gd name="T5" fmla="*/ 414050 h 475"/>
                <a:gd name="T6" fmla="*/ 652977 w 411"/>
                <a:gd name="T7" fmla="*/ 367040 h 475"/>
                <a:gd name="T8" fmla="*/ 467185 w 411"/>
                <a:gd name="T9" fmla="*/ 240475 h 475"/>
                <a:gd name="T10" fmla="*/ 542945 w 411"/>
                <a:gd name="T11" fmla="*/ 207929 h 475"/>
                <a:gd name="T12" fmla="*/ 373387 w 411"/>
                <a:gd name="T13" fmla="*/ 0 h 475"/>
                <a:gd name="T14" fmla="*/ 178576 w 411"/>
                <a:gd name="T15" fmla="*/ 204313 h 475"/>
                <a:gd name="T16" fmla="*/ 274178 w 411"/>
                <a:gd name="T17" fmla="*/ 242283 h 475"/>
                <a:gd name="T18" fmla="*/ 88386 w 411"/>
                <a:gd name="T19" fmla="*/ 367040 h 475"/>
                <a:gd name="T20" fmla="*/ 248925 w 411"/>
                <a:gd name="T21" fmla="*/ 414050 h 475"/>
                <a:gd name="T22" fmla="*/ 36076 w 411"/>
                <a:gd name="T23" fmla="*/ 576778 h 475"/>
                <a:gd name="T24" fmla="*/ 220064 w 411"/>
                <a:gd name="T25" fmla="*/ 607515 h 475"/>
                <a:gd name="T26" fmla="*/ 0 w 411"/>
                <a:gd name="T27" fmla="*/ 793747 h 475"/>
                <a:gd name="T28" fmla="*/ 371583 w 411"/>
                <a:gd name="T29" fmla="*/ 858838 h 475"/>
                <a:gd name="T30" fmla="*/ 741363 w 411"/>
                <a:gd name="T31" fmla="*/ 793747 h 475"/>
                <a:gd name="T32" fmla="*/ 521299 w 411"/>
                <a:gd name="T33" fmla="*/ 607515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6" name="组合 73"/>
          <p:cNvGrpSpPr>
            <a:grpSpLocks/>
          </p:cNvGrpSpPr>
          <p:nvPr/>
        </p:nvGrpSpPr>
        <p:grpSpPr bwMode="auto">
          <a:xfrm>
            <a:off x="8737600" y="563563"/>
            <a:ext cx="3289300" cy="965200"/>
            <a:chOff x="0" y="0"/>
            <a:chExt cx="3839224" cy="1126363"/>
          </a:xfrm>
        </p:grpSpPr>
        <p:grpSp>
          <p:nvGrpSpPr>
            <p:cNvPr id="20546" name="组合 60"/>
            <p:cNvGrpSpPr>
              <a:grpSpLocks/>
            </p:cNvGrpSpPr>
            <p:nvPr/>
          </p:nvGrpSpPr>
          <p:grpSpPr bwMode="auto">
            <a:xfrm>
              <a:off x="1814477" y="0"/>
              <a:ext cx="2024747" cy="636465"/>
              <a:chOff x="0" y="0"/>
              <a:chExt cx="2290763" cy="809626"/>
            </a:xfrm>
          </p:grpSpPr>
          <p:sp>
            <p:nvSpPr>
              <p:cNvPr id="20553" name="Freeform 74"/>
              <p:cNvSpPr>
                <a:spLocks/>
              </p:cNvSpPr>
              <p:nvPr/>
            </p:nvSpPr>
            <p:spPr bwMode="auto">
              <a:xfrm>
                <a:off x="636587" y="438151"/>
                <a:ext cx="411163" cy="158750"/>
              </a:xfrm>
              <a:custGeom>
                <a:avLst/>
                <a:gdLst>
                  <a:gd name="T0" fmla="*/ 384758 w 109"/>
                  <a:gd name="T1" fmla="*/ 37798 h 42"/>
                  <a:gd name="T2" fmla="*/ 218784 w 109"/>
                  <a:gd name="T3" fmla="*/ 94494 h 42"/>
                  <a:gd name="T4" fmla="*/ 11316 w 109"/>
                  <a:gd name="T5" fmla="*/ 64256 h 42"/>
                  <a:gd name="T6" fmla="*/ 56582 w 109"/>
                  <a:gd name="T7" fmla="*/ 64256 h 42"/>
                  <a:gd name="T8" fmla="*/ 184835 w 109"/>
                  <a:gd name="T9" fmla="*/ 139851 h 42"/>
                  <a:gd name="T10" fmla="*/ 233873 w 109"/>
                  <a:gd name="T11" fmla="*/ 132292 h 42"/>
                  <a:gd name="T12" fmla="*/ 350809 w 109"/>
                  <a:gd name="T13" fmla="*/ 60476 h 42"/>
                  <a:gd name="T14" fmla="*/ 384758 w 109"/>
                  <a:gd name="T15" fmla="*/ 37798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0"/>
                    </a:moveTo>
                    <a:cubicBezTo>
                      <a:pt x="85" y="7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3" y="17"/>
                    </a:cubicBezTo>
                    <a:cubicBezTo>
                      <a:pt x="0" y="20"/>
                      <a:pt x="13" y="19"/>
                      <a:pt x="15" y="17"/>
                    </a:cubicBezTo>
                    <a:cubicBezTo>
                      <a:pt x="28" y="3"/>
                      <a:pt x="46" y="27"/>
                      <a:pt x="49" y="37"/>
                    </a:cubicBezTo>
                    <a:cubicBezTo>
                      <a:pt x="51" y="42"/>
                      <a:pt x="61" y="38"/>
                      <a:pt x="62" y="35"/>
                    </a:cubicBezTo>
                    <a:cubicBezTo>
                      <a:pt x="68" y="23"/>
                      <a:pt x="77" y="13"/>
                      <a:pt x="93" y="16"/>
                    </a:cubicBezTo>
                    <a:cubicBezTo>
                      <a:pt x="97" y="17"/>
                      <a:pt x="109" y="11"/>
                      <a:pt x="10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4" name="Freeform 75"/>
              <p:cNvSpPr>
                <a:spLocks/>
              </p:cNvSpPr>
              <p:nvPr/>
            </p:nvSpPr>
            <p:spPr bwMode="auto">
              <a:xfrm>
                <a:off x="0" y="166688"/>
                <a:ext cx="411163" cy="160338"/>
              </a:xfrm>
              <a:custGeom>
                <a:avLst/>
                <a:gdLst>
                  <a:gd name="T0" fmla="*/ 384758 w 109"/>
                  <a:gd name="T1" fmla="*/ 38176 h 42"/>
                  <a:gd name="T2" fmla="*/ 218784 w 109"/>
                  <a:gd name="T3" fmla="*/ 95439 h 42"/>
                  <a:gd name="T4" fmla="*/ 11316 w 109"/>
                  <a:gd name="T5" fmla="*/ 64899 h 42"/>
                  <a:gd name="T6" fmla="*/ 56582 w 109"/>
                  <a:gd name="T7" fmla="*/ 64899 h 42"/>
                  <a:gd name="T8" fmla="*/ 188607 w 109"/>
                  <a:gd name="T9" fmla="*/ 141250 h 42"/>
                  <a:gd name="T10" fmla="*/ 237645 w 109"/>
                  <a:gd name="T11" fmla="*/ 133615 h 42"/>
                  <a:gd name="T12" fmla="*/ 354581 w 109"/>
                  <a:gd name="T13" fmla="*/ 61081 h 42"/>
                  <a:gd name="T14" fmla="*/ 384758 w 109"/>
                  <a:gd name="T15" fmla="*/ 38176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0"/>
                    </a:moveTo>
                    <a:cubicBezTo>
                      <a:pt x="85" y="7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3" y="17"/>
                    </a:cubicBezTo>
                    <a:cubicBezTo>
                      <a:pt x="0" y="20"/>
                      <a:pt x="13" y="19"/>
                      <a:pt x="15" y="17"/>
                    </a:cubicBezTo>
                    <a:cubicBezTo>
                      <a:pt x="29" y="3"/>
                      <a:pt x="46" y="27"/>
                      <a:pt x="50" y="37"/>
                    </a:cubicBezTo>
                    <a:cubicBezTo>
                      <a:pt x="51" y="42"/>
                      <a:pt x="61" y="38"/>
                      <a:pt x="63" y="35"/>
                    </a:cubicBezTo>
                    <a:cubicBezTo>
                      <a:pt x="69" y="23"/>
                      <a:pt x="77" y="13"/>
                      <a:pt x="94" y="16"/>
                    </a:cubicBezTo>
                    <a:cubicBezTo>
                      <a:pt x="97" y="17"/>
                      <a:pt x="109" y="11"/>
                      <a:pt x="10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5" name="Freeform 76"/>
              <p:cNvSpPr>
                <a:spLocks/>
              </p:cNvSpPr>
              <p:nvPr/>
            </p:nvSpPr>
            <p:spPr bwMode="auto">
              <a:xfrm>
                <a:off x="609600" y="57151"/>
                <a:ext cx="411163" cy="160338"/>
              </a:xfrm>
              <a:custGeom>
                <a:avLst/>
                <a:gdLst>
                  <a:gd name="T0" fmla="*/ 384758 w 109"/>
                  <a:gd name="T1" fmla="*/ 41993 h 42"/>
                  <a:gd name="T2" fmla="*/ 218784 w 109"/>
                  <a:gd name="T3" fmla="*/ 95439 h 42"/>
                  <a:gd name="T4" fmla="*/ 15089 w 109"/>
                  <a:gd name="T5" fmla="*/ 64899 h 42"/>
                  <a:gd name="T6" fmla="*/ 60354 w 109"/>
                  <a:gd name="T7" fmla="*/ 64899 h 42"/>
                  <a:gd name="T8" fmla="*/ 188607 w 109"/>
                  <a:gd name="T9" fmla="*/ 145068 h 42"/>
                  <a:gd name="T10" fmla="*/ 237645 w 109"/>
                  <a:gd name="T11" fmla="*/ 137433 h 42"/>
                  <a:gd name="T12" fmla="*/ 354581 w 109"/>
                  <a:gd name="T13" fmla="*/ 64899 h 42"/>
                  <a:gd name="T14" fmla="*/ 384758 w 109"/>
                  <a:gd name="T15" fmla="*/ 4199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1"/>
                    </a:moveTo>
                    <a:cubicBezTo>
                      <a:pt x="85" y="8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4" y="17"/>
                    </a:cubicBezTo>
                    <a:cubicBezTo>
                      <a:pt x="0" y="21"/>
                      <a:pt x="13" y="20"/>
                      <a:pt x="16" y="17"/>
                    </a:cubicBezTo>
                    <a:cubicBezTo>
                      <a:pt x="29" y="4"/>
                      <a:pt x="47" y="28"/>
                      <a:pt x="50" y="38"/>
                    </a:cubicBezTo>
                    <a:cubicBezTo>
                      <a:pt x="51" y="42"/>
                      <a:pt x="62" y="39"/>
                      <a:pt x="63" y="36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8"/>
                      <a:pt x="109" y="12"/>
                      <a:pt x="102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6" name="Freeform 77"/>
              <p:cNvSpPr>
                <a:spLocks/>
              </p:cNvSpPr>
              <p:nvPr/>
            </p:nvSpPr>
            <p:spPr bwMode="auto">
              <a:xfrm>
                <a:off x="1262062" y="258763"/>
                <a:ext cx="411163" cy="160338"/>
              </a:xfrm>
              <a:custGeom>
                <a:avLst/>
                <a:gdLst>
                  <a:gd name="T0" fmla="*/ 384758 w 109"/>
                  <a:gd name="T1" fmla="*/ 41993 h 42"/>
                  <a:gd name="T2" fmla="*/ 218784 w 109"/>
                  <a:gd name="T3" fmla="*/ 95439 h 42"/>
                  <a:gd name="T4" fmla="*/ 15089 w 109"/>
                  <a:gd name="T5" fmla="*/ 64899 h 42"/>
                  <a:gd name="T6" fmla="*/ 60354 w 109"/>
                  <a:gd name="T7" fmla="*/ 64899 h 42"/>
                  <a:gd name="T8" fmla="*/ 188607 w 109"/>
                  <a:gd name="T9" fmla="*/ 145068 h 42"/>
                  <a:gd name="T10" fmla="*/ 237645 w 109"/>
                  <a:gd name="T11" fmla="*/ 137433 h 42"/>
                  <a:gd name="T12" fmla="*/ 354581 w 109"/>
                  <a:gd name="T13" fmla="*/ 64899 h 42"/>
                  <a:gd name="T14" fmla="*/ 384758 w 109"/>
                  <a:gd name="T15" fmla="*/ 4199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1"/>
                    </a:moveTo>
                    <a:cubicBezTo>
                      <a:pt x="85" y="8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4" y="17"/>
                    </a:cubicBezTo>
                    <a:cubicBezTo>
                      <a:pt x="0" y="21"/>
                      <a:pt x="13" y="20"/>
                      <a:pt x="16" y="17"/>
                    </a:cubicBezTo>
                    <a:cubicBezTo>
                      <a:pt x="29" y="4"/>
                      <a:pt x="47" y="28"/>
                      <a:pt x="50" y="38"/>
                    </a:cubicBezTo>
                    <a:cubicBezTo>
                      <a:pt x="51" y="42"/>
                      <a:pt x="62" y="39"/>
                      <a:pt x="63" y="36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7"/>
                      <a:pt x="109" y="12"/>
                      <a:pt x="102" y="1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7" name="Freeform 78"/>
              <p:cNvSpPr>
                <a:spLocks/>
              </p:cNvSpPr>
              <p:nvPr/>
            </p:nvSpPr>
            <p:spPr bwMode="auto">
              <a:xfrm>
                <a:off x="1119187" y="650876"/>
                <a:ext cx="414338" cy="158750"/>
              </a:xfrm>
              <a:custGeom>
                <a:avLst/>
                <a:gdLst>
                  <a:gd name="T0" fmla="*/ 387971 w 110"/>
                  <a:gd name="T1" fmla="*/ 41577 h 42"/>
                  <a:gd name="T2" fmla="*/ 222236 w 110"/>
                  <a:gd name="T3" fmla="*/ 94494 h 42"/>
                  <a:gd name="T4" fmla="*/ 15067 w 110"/>
                  <a:gd name="T5" fmla="*/ 64256 h 42"/>
                  <a:gd name="T6" fmla="*/ 60267 w 110"/>
                  <a:gd name="T7" fmla="*/ 64256 h 42"/>
                  <a:gd name="T8" fmla="*/ 188335 w 110"/>
                  <a:gd name="T9" fmla="*/ 143631 h 42"/>
                  <a:gd name="T10" fmla="*/ 237303 w 110"/>
                  <a:gd name="T11" fmla="*/ 132292 h 42"/>
                  <a:gd name="T12" fmla="*/ 354071 w 110"/>
                  <a:gd name="T13" fmla="*/ 64256 h 42"/>
                  <a:gd name="T14" fmla="*/ 387971 w 110"/>
                  <a:gd name="T15" fmla="*/ 41577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0" h="42">
                    <a:moveTo>
                      <a:pt x="103" y="11"/>
                    </a:moveTo>
                    <a:cubicBezTo>
                      <a:pt x="86" y="8"/>
                      <a:pt x="70" y="13"/>
                      <a:pt x="59" y="25"/>
                    </a:cubicBezTo>
                    <a:cubicBezTo>
                      <a:pt x="47" y="7"/>
                      <a:pt x="20" y="0"/>
                      <a:pt x="4" y="17"/>
                    </a:cubicBezTo>
                    <a:cubicBezTo>
                      <a:pt x="0" y="20"/>
                      <a:pt x="13" y="20"/>
                      <a:pt x="16" y="17"/>
                    </a:cubicBezTo>
                    <a:cubicBezTo>
                      <a:pt x="29" y="3"/>
                      <a:pt x="47" y="27"/>
                      <a:pt x="50" y="38"/>
                    </a:cubicBezTo>
                    <a:cubicBezTo>
                      <a:pt x="51" y="42"/>
                      <a:pt x="62" y="38"/>
                      <a:pt x="63" y="35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7"/>
                      <a:pt x="110" y="12"/>
                      <a:pt x="103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8" name="Freeform 79"/>
              <p:cNvSpPr>
                <a:spLocks/>
              </p:cNvSpPr>
              <p:nvPr/>
            </p:nvSpPr>
            <p:spPr bwMode="auto">
              <a:xfrm>
                <a:off x="1879600" y="0"/>
                <a:ext cx="411163" cy="160338"/>
              </a:xfrm>
              <a:custGeom>
                <a:avLst/>
                <a:gdLst>
                  <a:gd name="T0" fmla="*/ 384758 w 109"/>
                  <a:gd name="T1" fmla="*/ 41993 h 42"/>
                  <a:gd name="T2" fmla="*/ 218784 w 109"/>
                  <a:gd name="T3" fmla="*/ 95439 h 42"/>
                  <a:gd name="T4" fmla="*/ 11316 w 109"/>
                  <a:gd name="T5" fmla="*/ 64899 h 42"/>
                  <a:gd name="T6" fmla="*/ 60354 w 109"/>
                  <a:gd name="T7" fmla="*/ 64899 h 42"/>
                  <a:gd name="T8" fmla="*/ 188607 w 109"/>
                  <a:gd name="T9" fmla="*/ 145068 h 42"/>
                  <a:gd name="T10" fmla="*/ 237645 w 109"/>
                  <a:gd name="T11" fmla="*/ 137433 h 42"/>
                  <a:gd name="T12" fmla="*/ 354581 w 109"/>
                  <a:gd name="T13" fmla="*/ 64899 h 42"/>
                  <a:gd name="T14" fmla="*/ 384758 w 109"/>
                  <a:gd name="T15" fmla="*/ 4199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42">
                    <a:moveTo>
                      <a:pt x="102" y="11"/>
                    </a:moveTo>
                    <a:cubicBezTo>
                      <a:pt x="85" y="8"/>
                      <a:pt x="69" y="13"/>
                      <a:pt x="58" y="25"/>
                    </a:cubicBezTo>
                    <a:cubicBezTo>
                      <a:pt x="46" y="7"/>
                      <a:pt x="20" y="0"/>
                      <a:pt x="3" y="17"/>
                    </a:cubicBezTo>
                    <a:cubicBezTo>
                      <a:pt x="0" y="21"/>
                      <a:pt x="13" y="20"/>
                      <a:pt x="16" y="17"/>
                    </a:cubicBezTo>
                    <a:cubicBezTo>
                      <a:pt x="29" y="3"/>
                      <a:pt x="46" y="27"/>
                      <a:pt x="50" y="38"/>
                    </a:cubicBezTo>
                    <a:cubicBezTo>
                      <a:pt x="51" y="42"/>
                      <a:pt x="61" y="38"/>
                      <a:pt x="63" y="36"/>
                    </a:cubicBezTo>
                    <a:cubicBezTo>
                      <a:pt x="69" y="24"/>
                      <a:pt x="77" y="14"/>
                      <a:pt x="94" y="17"/>
                    </a:cubicBezTo>
                    <a:cubicBezTo>
                      <a:pt x="97" y="17"/>
                      <a:pt x="109" y="12"/>
                      <a:pt x="102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47" name="组合 67"/>
            <p:cNvGrpSpPr>
              <a:grpSpLocks/>
            </p:cNvGrpSpPr>
            <p:nvPr/>
          </p:nvGrpSpPr>
          <p:grpSpPr bwMode="auto">
            <a:xfrm>
              <a:off x="0" y="535019"/>
              <a:ext cx="2526402" cy="591344"/>
              <a:chOff x="0" y="0"/>
              <a:chExt cx="3465832" cy="811232"/>
            </a:xfrm>
          </p:grpSpPr>
          <p:sp>
            <p:nvSpPr>
              <p:cNvPr id="20548" name="Freeform 83"/>
              <p:cNvSpPr>
                <a:spLocks/>
              </p:cNvSpPr>
              <p:nvPr/>
            </p:nvSpPr>
            <p:spPr bwMode="auto">
              <a:xfrm>
                <a:off x="220469" y="36366"/>
                <a:ext cx="851750" cy="299961"/>
              </a:xfrm>
              <a:custGeom>
                <a:avLst/>
                <a:gdLst>
                  <a:gd name="T0" fmla="*/ 851750 w 1128"/>
                  <a:gd name="T1" fmla="*/ 299961 h 395"/>
                  <a:gd name="T2" fmla="*/ 851750 w 1128"/>
                  <a:gd name="T3" fmla="*/ 290089 h 395"/>
                  <a:gd name="T4" fmla="*/ 715832 w 1128"/>
                  <a:gd name="T5" fmla="*/ 125300 h 395"/>
                  <a:gd name="T6" fmla="*/ 591996 w 1128"/>
                  <a:gd name="T7" fmla="*/ 222503 h 395"/>
                  <a:gd name="T8" fmla="*/ 572364 w 1128"/>
                  <a:gd name="T9" fmla="*/ 201999 h 395"/>
                  <a:gd name="T10" fmla="*/ 573119 w 1128"/>
                  <a:gd name="T11" fmla="*/ 183014 h 395"/>
                  <a:gd name="T12" fmla="*/ 484018 w 1128"/>
                  <a:gd name="T13" fmla="*/ 75180 h 395"/>
                  <a:gd name="T14" fmla="*/ 458344 w 1128"/>
                  <a:gd name="T15" fmla="*/ 79736 h 395"/>
                  <a:gd name="T16" fmla="*/ 324692 w 1128"/>
                  <a:gd name="T17" fmla="*/ 0 h 395"/>
                  <a:gd name="T18" fmla="*/ 161591 w 1128"/>
                  <a:gd name="T19" fmla="*/ 151879 h 395"/>
                  <a:gd name="T20" fmla="*/ 136673 w 1128"/>
                  <a:gd name="T21" fmla="*/ 148841 h 395"/>
                  <a:gd name="T22" fmla="*/ 0 w 1128"/>
                  <a:gd name="T23" fmla="*/ 299961 h 395"/>
                  <a:gd name="T24" fmla="*/ 851750 w 1128"/>
                  <a:gd name="T25" fmla="*/ 299961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CF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9" name="Freeform 83"/>
              <p:cNvSpPr>
                <a:spLocks/>
              </p:cNvSpPr>
              <p:nvPr/>
            </p:nvSpPr>
            <p:spPr bwMode="auto">
              <a:xfrm>
                <a:off x="1150315" y="366345"/>
                <a:ext cx="562212" cy="197994"/>
              </a:xfrm>
              <a:custGeom>
                <a:avLst/>
                <a:gdLst>
                  <a:gd name="T0" fmla="*/ 562212 w 1128"/>
                  <a:gd name="T1" fmla="*/ 197994 h 395"/>
                  <a:gd name="T2" fmla="*/ 562212 w 1128"/>
                  <a:gd name="T3" fmla="*/ 191478 h 395"/>
                  <a:gd name="T4" fmla="*/ 472497 w 1128"/>
                  <a:gd name="T5" fmla="*/ 82706 h 395"/>
                  <a:gd name="T6" fmla="*/ 390757 w 1128"/>
                  <a:gd name="T7" fmla="*/ 146866 h 395"/>
                  <a:gd name="T8" fmla="*/ 377798 w 1128"/>
                  <a:gd name="T9" fmla="*/ 133333 h 395"/>
                  <a:gd name="T10" fmla="*/ 378297 w 1128"/>
                  <a:gd name="T11" fmla="*/ 120801 h 395"/>
                  <a:gd name="T12" fmla="*/ 319484 w 1128"/>
                  <a:gd name="T13" fmla="*/ 49624 h 395"/>
                  <a:gd name="T14" fmla="*/ 302538 w 1128"/>
                  <a:gd name="T15" fmla="*/ 52631 h 395"/>
                  <a:gd name="T16" fmla="*/ 214318 w 1128"/>
                  <a:gd name="T17" fmla="*/ 0 h 395"/>
                  <a:gd name="T18" fmla="*/ 106661 w 1128"/>
                  <a:gd name="T19" fmla="*/ 100250 h 395"/>
                  <a:gd name="T20" fmla="*/ 90213 w 1128"/>
                  <a:gd name="T21" fmla="*/ 98245 h 395"/>
                  <a:gd name="T22" fmla="*/ 0 w 1128"/>
                  <a:gd name="T23" fmla="*/ 197994 h 395"/>
                  <a:gd name="T24" fmla="*/ 562212 w 1128"/>
                  <a:gd name="T25" fmla="*/ 197994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0" name="Freeform 83"/>
              <p:cNvSpPr>
                <a:spLocks/>
              </p:cNvSpPr>
              <p:nvPr/>
            </p:nvSpPr>
            <p:spPr bwMode="auto">
              <a:xfrm>
                <a:off x="1431421" y="0"/>
                <a:ext cx="2034411" cy="716459"/>
              </a:xfrm>
              <a:custGeom>
                <a:avLst/>
                <a:gdLst>
                  <a:gd name="T0" fmla="*/ 2034411 w 1128"/>
                  <a:gd name="T1" fmla="*/ 716459 h 395"/>
                  <a:gd name="T2" fmla="*/ 2034411 w 1128"/>
                  <a:gd name="T3" fmla="*/ 692879 h 395"/>
                  <a:gd name="T4" fmla="*/ 1709771 w 1128"/>
                  <a:gd name="T5" fmla="*/ 299280 h 395"/>
                  <a:gd name="T6" fmla="*/ 1413988 w 1128"/>
                  <a:gd name="T7" fmla="*/ 531449 h 395"/>
                  <a:gd name="T8" fmla="*/ 1367095 w 1128"/>
                  <a:gd name="T9" fmla="*/ 482476 h 395"/>
                  <a:gd name="T10" fmla="*/ 1368899 w 1128"/>
                  <a:gd name="T11" fmla="*/ 437131 h 395"/>
                  <a:gd name="T12" fmla="*/ 1156079 w 1128"/>
                  <a:gd name="T13" fmla="*/ 179568 h 395"/>
                  <a:gd name="T14" fmla="*/ 1094758 w 1128"/>
                  <a:gd name="T15" fmla="*/ 190451 h 395"/>
                  <a:gd name="T16" fmla="*/ 775529 w 1128"/>
                  <a:gd name="T17" fmla="*/ 0 h 395"/>
                  <a:gd name="T18" fmla="*/ 385961 w 1128"/>
                  <a:gd name="T19" fmla="*/ 362764 h 395"/>
                  <a:gd name="T20" fmla="*/ 326444 w 1128"/>
                  <a:gd name="T21" fmla="*/ 355509 h 395"/>
                  <a:gd name="T22" fmla="*/ 0 w 1128"/>
                  <a:gd name="T23" fmla="*/ 716459 h 395"/>
                  <a:gd name="T24" fmla="*/ 2034411 w 1128"/>
                  <a:gd name="T25" fmla="*/ 716459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CF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1" name="Freeform 83"/>
              <p:cNvSpPr>
                <a:spLocks/>
              </p:cNvSpPr>
              <p:nvPr/>
            </p:nvSpPr>
            <p:spPr bwMode="auto">
              <a:xfrm>
                <a:off x="0" y="522853"/>
                <a:ext cx="818862" cy="288379"/>
              </a:xfrm>
              <a:custGeom>
                <a:avLst/>
                <a:gdLst>
                  <a:gd name="T0" fmla="*/ 818862 w 1128"/>
                  <a:gd name="T1" fmla="*/ 288379 h 395"/>
                  <a:gd name="T2" fmla="*/ 818862 w 1128"/>
                  <a:gd name="T3" fmla="*/ 278888 h 395"/>
                  <a:gd name="T4" fmla="*/ 688193 w 1128"/>
                  <a:gd name="T5" fmla="*/ 120462 h 395"/>
                  <a:gd name="T6" fmla="*/ 569138 w 1128"/>
                  <a:gd name="T7" fmla="*/ 213912 h 395"/>
                  <a:gd name="T8" fmla="*/ 550264 w 1128"/>
                  <a:gd name="T9" fmla="*/ 194200 h 395"/>
                  <a:gd name="T10" fmla="*/ 550990 w 1128"/>
                  <a:gd name="T11" fmla="*/ 175948 h 395"/>
                  <a:gd name="T12" fmla="*/ 465328 w 1128"/>
                  <a:gd name="T13" fmla="*/ 72277 h 395"/>
                  <a:gd name="T14" fmla="*/ 440646 w 1128"/>
                  <a:gd name="T15" fmla="*/ 76658 h 395"/>
                  <a:gd name="T16" fmla="*/ 312155 w 1128"/>
                  <a:gd name="T17" fmla="*/ 0 h 395"/>
                  <a:gd name="T18" fmla="*/ 155351 w 1128"/>
                  <a:gd name="T19" fmla="*/ 146015 h 395"/>
                  <a:gd name="T20" fmla="*/ 131395 w 1128"/>
                  <a:gd name="T21" fmla="*/ 143094 h 395"/>
                  <a:gd name="T22" fmla="*/ 0 w 1128"/>
                  <a:gd name="T23" fmla="*/ 288379 h 395"/>
                  <a:gd name="T24" fmla="*/ 818862 w 1128"/>
                  <a:gd name="T25" fmla="*/ 288379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2" name="Freeform 83"/>
              <p:cNvSpPr>
                <a:spLocks/>
              </p:cNvSpPr>
              <p:nvPr/>
            </p:nvSpPr>
            <p:spPr bwMode="auto">
              <a:xfrm>
                <a:off x="448146" y="265139"/>
                <a:ext cx="588963" cy="207415"/>
              </a:xfrm>
              <a:custGeom>
                <a:avLst/>
                <a:gdLst>
                  <a:gd name="T0" fmla="*/ 588963 w 1128"/>
                  <a:gd name="T1" fmla="*/ 207415 h 395"/>
                  <a:gd name="T2" fmla="*/ 588963 w 1128"/>
                  <a:gd name="T3" fmla="*/ 200589 h 395"/>
                  <a:gd name="T4" fmla="*/ 494980 w 1128"/>
                  <a:gd name="T5" fmla="*/ 86642 h 395"/>
                  <a:gd name="T6" fmla="*/ 409350 w 1128"/>
                  <a:gd name="T7" fmla="*/ 153855 h 395"/>
                  <a:gd name="T8" fmla="*/ 395775 w 1128"/>
                  <a:gd name="T9" fmla="*/ 139677 h 395"/>
                  <a:gd name="T10" fmla="*/ 396297 w 1128"/>
                  <a:gd name="T11" fmla="*/ 126549 h 395"/>
                  <a:gd name="T12" fmla="*/ 334686 w 1128"/>
                  <a:gd name="T13" fmla="*/ 51985 h 395"/>
                  <a:gd name="T14" fmla="*/ 316933 w 1128"/>
                  <a:gd name="T15" fmla="*/ 55136 h 395"/>
                  <a:gd name="T16" fmla="*/ 224516 w 1128"/>
                  <a:gd name="T17" fmla="*/ 0 h 395"/>
                  <a:gd name="T18" fmla="*/ 111736 w 1128"/>
                  <a:gd name="T19" fmla="*/ 105020 h 395"/>
                  <a:gd name="T20" fmla="*/ 94506 w 1128"/>
                  <a:gd name="T21" fmla="*/ 102920 h 395"/>
                  <a:gd name="T22" fmla="*/ 0 w 1128"/>
                  <a:gd name="T23" fmla="*/ 207415 h 395"/>
                  <a:gd name="T24" fmla="*/ 588963 w 1128"/>
                  <a:gd name="T25" fmla="*/ 207415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8" h="395">
                    <a:moveTo>
                      <a:pt x="1128" y="395"/>
                    </a:moveTo>
                    <a:cubicBezTo>
                      <a:pt x="1128" y="391"/>
                      <a:pt x="1128" y="387"/>
                      <a:pt x="1128" y="382"/>
                    </a:cubicBezTo>
                    <a:cubicBezTo>
                      <a:pt x="1128" y="263"/>
                      <a:pt x="1047" y="165"/>
                      <a:pt x="948" y="165"/>
                    </a:cubicBezTo>
                    <a:cubicBezTo>
                      <a:pt x="875" y="165"/>
                      <a:pt x="812" y="218"/>
                      <a:pt x="784" y="293"/>
                    </a:cubicBezTo>
                    <a:cubicBezTo>
                      <a:pt x="776" y="283"/>
                      <a:pt x="767" y="274"/>
                      <a:pt x="758" y="266"/>
                    </a:cubicBezTo>
                    <a:cubicBezTo>
                      <a:pt x="759" y="258"/>
                      <a:pt x="759" y="250"/>
                      <a:pt x="759" y="241"/>
                    </a:cubicBezTo>
                    <a:cubicBezTo>
                      <a:pt x="759" y="162"/>
                      <a:pt x="707" y="99"/>
                      <a:pt x="641" y="99"/>
                    </a:cubicBezTo>
                    <a:cubicBezTo>
                      <a:pt x="629" y="99"/>
                      <a:pt x="618" y="101"/>
                      <a:pt x="607" y="105"/>
                    </a:cubicBezTo>
                    <a:cubicBezTo>
                      <a:pt x="566" y="41"/>
                      <a:pt x="502" y="0"/>
                      <a:pt x="430" y="0"/>
                    </a:cubicBezTo>
                    <a:cubicBezTo>
                      <a:pt x="326" y="0"/>
                      <a:pt x="240" y="85"/>
                      <a:pt x="214" y="200"/>
                    </a:cubicBezTo>
                    <a:cubicBezTo>
                      <a:pt x="203" y="198"/>
                      <a:pt x="192" y="196"/>
                      <a:pt x="181" y="196"/>
                    </a:cubicBezTo>
                    <a:cubicBezTo>
                      <a:pt x="86" y="196"/>
                      <a:pt x="9" y="283"/>
                      <a:pt x="0" y="395"/>
                    </a:cubicBezTo>
                    <a:lnTo>
                      <a:pt x="1128" y="395"/>
                    </a:lnTo>
                    <a:close/>
                  </a:path>
                </a:pathLst>
              </a:custGeom>
              <a:solidFill>
                <a:srgbClr val="FF99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cxnSp>
        <p:nvCxnSpPr>
          <p:cNvPr id="20487" name="直接连接符 75"/>
          <p:cNvCxnSpPr>
            <a:cxnSpLocks noChangeShapeType="1"/>
          </p:cNvCxnSpPr>
          <p:nvPr/>
        </p:nvCxnSpPr>
        <p:spPr bwMode="auto">
          <a:xfrm>
            <a:off x="-7938" y="3081338"/>
            <a:ext cx="12192001" cy="0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椭圆 76"/>
          <p:cNvSpPr>
            <a:spLocks noChangeArrowheads="1"/>
          </p:cNvSpPr>
          <p:nvPr/>
        </p:nvSpPr>
        <p:spPr bwMode="auto">
          <a:xfrm>
            <a:off x="2011363" y="2921000"/>
            <a:ext cx="320675" cy="3206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489" name="椭圆 77"/>
          <p:cNvSpPr>
            <a:spLocks noChangeArrowheads="1"/>
          </p:cNvSpPr>
          <p:nvPr/>
        </p:nvSpPr>
        <p:spPr bwMode="auto">
          <a:xfrm>
            <a:off x="4657725" y="2928938"/>
            <a:ext cx="320675" cy="3206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490" name="椭圆 78"/>
          <p:cNvSpPr>
            <a:spLocks noChangeArrowheads="1"/>
          </p:cNvSpPr>
          <p:nvPr/>
        </p:nvSpPr>
        <p:spPr bwMode="auto">
          <a:xfrm>
            <a:off x="7305675" y="2916238"/>
            <a:ext cx="319088" cy="31908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491" name="椭圆 79"/>
          <p:cNvSpPr>
            <a:spLocks noChangeArrowheads="1"/>
          </p:cNvSpPr>
          <p:nvPr/>
        </p:nvSpPr>
        <p:spPr bwMode="auto">
          <a:xfrm>
            <a:off x="9994900" y="2925763"/>
            <a:ext cx="320675" cy="3206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0492" name="组合 80"/>
          <p:cNvGrpSpPr>
            <a:grpSpLocks/>
          </p:cNvGrpSpPr>
          <p:nvPr/>
        </p:nvGrpSpPr>
        <p:grpSpPr bwMode="auto">
          <a:xfrm flipH="1">
            <a:off x="1698625" y="2163763"/>
            <a:ext cx="946150" cy="547687"/>
            <a:chOff x="0" y="0"/>
            <a:chExt cx="5212055" cy="3024188"/>
          </a:xfrm>
        </p:grpSpPr>
        <p:sp>
          <p:nvSpPr>
            <p:cNvPr id="20505" name="Freeform 101"/>
            <p:cNvSpPr>
              <a:spLocks/>
            </p:cNvSpPr>
            <p:nvPr/>
          </p:nvSpPr>
          <p:spPr bwMode="auto">
            <a:xfrm>
              <a:off x="4216400" y="1936750"/>
              <a:ext cx="130175" cy="593725"/>
            </a:xfrm>
            <a:custGeom>
              <a:avLst/>
              <a:gdLst>
                <a:gd name="T0" fmla="*/ 130175 w 41"/>
                <a:gd name="T1" fmla="*/ 568188 h 186"/>
                <a:gd name="T2" fmla="*/ 63500 w 41"/>
                <a:gd name="T3" fmla="*/ 593725 h 186"/>
                <a:gd name="T4" fmla="*/ 0 w 41"/>
                <a:gd name="T5" fmla="*/ 568188 h 186"/>
                <a:gd name="T6" fmla="*/ 0 w 41"/>
                <a:gd name="T7" fmla="*/ 25537 h 186"/>
                <a:gd name="T8" fmla="*/ 63500 w 41"/>
                <a:gd name="T9" fmla="*/ 0 h 186"/>
                <a:gd name="T10" fmla="*/ 130175 w 41"/>
                <a:gd name="T11" fmla="*/ 25537 h 186"/>
                <a:gd name="T12" fmla="*/ 130175 w 41"/>
                <a:gd name="T13" fmla="*/ 56818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Freeform 105"/>
            <p:cNvSpPr>
              <a:spLocks/>
            </p:cNvSpPr>
            <p:nvPr/>
          </p:nvSpPr>
          <p:spPr bwMode="auto">
            <a:xfrm>
              <a:off x="2547938" y="0"/>
              <a:ext cx="103188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1594 w 32"/>
                <a:gd name="T5" fmla="*/ 461963 h 145"/>
                <a:gd name="T6" fmla="*/ 103188 w 32"/>
                <a:gd name="T7" fmla="*/ 410988 h 145"/>
                <a:gd name="T8" fmla="*/ 103188 w 32"/>
                <a:gd name="T9" fmla="*/ 50975 h 145"/>
                <a:gd name="T10" fmla="*/ 51594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8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106"/>
            <p:cNvSpPr>
              <a:spLocks/>
            </p:cNvSpPr>
            <p:nvPr/>
          </p:nvSpPr>
          <p:spPr bwMode="auto">
            <a:xfrm>
              <a:off x="3522663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Freeform 107"/>
            <p:cNvSpPr>
              <a:spLocks/>
            </p:cNvSpPr>
            <p:nvPr/>
          </p:nvSpPr>
          <p:spPr bwMode="auto">
            <a:xfrm>
              <a:off x="4492625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Rectangle 108"/>
            <p:cNvSpPr>
              <a:spLocks noChangeArrowheads="1"/>
            </p:cNvSpPr>
            <p:nvPr/>
          </p:nvSpPr>
          <p:spPr bwMode="auto">
            <a:xfrm>
              <a:off x="2600325" y="107950"/>
              <a:ext cx="1943100" cy="762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10" name="Freeform 109"/>
            <p:cNvSpPr>
              <a:spLocks/>
            </p:cNvSpPr>
            <p:nvPr/>
          </p:nvSpPr>
          <p:spPr bwMode="auto">
            <a:xfrm>
              <a:off x="2600325" y="107950"/>
              <a:ext cx="1943100" cy="76200"/>
            </a:xfrm>
            <a:custGeom>
              <a:avLst/>
              <a:gdLst>
                <a:gd name="T0" fmla="*/ 0 w 1224"/>
                <a:gd name="T1" fmla="*/ 76200 h 48"/>
                <a:gd name="T2" fmla="*/ 1943100 w 1224"/>
                <a:gd name="T3" fmla="*/ 76200 h 48"/>
                <a:gd name="T4" fmla="*/ 1943100 w 1224"/>
                <a:gd name="T5" fmla="*/ 0 h 48"/>
                <a:gd name="T6" fmla="*/ 0 w 12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4" h="48">
                  <a:moveTo>
                    <a:pt x="0" y="48"/>
                  </a:moveTo>
                  <a:lnTo>
                    <a:pt x="1224" y="48"/>
                  </a:lnTo>
                  <a:lnTo>
                    <a:pt x="12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110"/>
            <p:cNvSpPr>
              <a:spLocks/>
            </p:cNvSpPr>
            <p:nvPr/>
          </p:nvSpPr>
          <p:spPr bwMode="auto">
            <a:xfrm>
              <a:off x="70142" y="1454393"/>
              <a:ext cx="5141913" cy="1371600"/>
            </a:xfrm>
            <a:custGeom>
              <a:avLst/>
              <a:gdLst>
                <a:gd name="T0" fmla="*/ 531373 w 1616"/>
                <a:gd name="T1" fmla="*/ 0 h 430"/>
                <a:gd name="T2" fmla="*/ 25455 w 1616"/>
                <a:gd name="T3" fmla="*/ 373203 h 430"/>
                <a:gd name="T4" fmla="*/ 0 w 1616"/>
                <a:gd name="T5" fmla="*/ 909084 h 430"/>
                <a:gd name="T6" fmla="*/ 432735 w 1616"/>
                <a:gd name="T7" fmla="*/ 1371600 h 430"/>
                <a:gd name="T8" fmla="*/ 4874635 w 1616"/>
                <a:gd name="T9" fmla="*/ 1371600 h 430"/>
                <a:gd name="T10" fmla="*/ 5132367 w 1616"/>
                <a:gd name="T11" fmla="*/ 1049433 h 430"/>
                <a:gd name="T12" fmla="*/ 5126004 w 1616"/>
                <a:gd name="T13" fmla="*/ 0 h 430"/>
                <a:gd name="T14" fmla="*/ 531373 w 1616"/>
                <a:gd name="T15" fmla="*/ 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6" h="430">
                  <a:moveTo>
                    <a:pt x="167" y="0"/>
                  </a:moveTo>
                  <a:cubicBezTo>
                    <a:pt x="113" y="0"/>
                    <a:pt x="43" y="52"/>
                    <a:pt x="8" y="117"/>
                  </a:cubicBezTo>
                  <a:cubicBezTo>
                    <a:pt x="0" y="209"/>
                    <a:pt x="0" y="257"/>
                    <a:pt x="0" y="285"/>
                  </a:cubicBezTo>
                  <a:cubicBezTo>
                    <a:pt x="0" y="348"/>
                    <a:pt x="43" y="430"/>
                    <a:pt x="136" y="430"/>
                  </a:cubicBezTo>
                  <a:cubicBezTo>
                    <a:pt x="176" y="430"/>
                    <a:pt x="1532" y="430"/>
                    <a:pt x="1532" y="430"/>
                  </a:cubicBezTo>
                  <a:cubicBezTo>
                    <a:pt x="1610" y="430"/>
                    <a:pt x="1613" y="329"/>
                    <a:pt x="1613" y="329"/>
                  </a:cubicBezTo>
                  <a:cubicBezTo>
                    <a:pt x="1613" y="329"/>
                    <a:pt x="1616" y="159"/>
                    <a:pt x="1611" y="0"/>
                  </a:cubicBezTo>
                  <a:cubicBezTo>
                    <a:pt x="1394" y="0"/>
                    <a:pt x="306" y="0"/>
                    <a:pt x="167" y="0"/>
                  </a:cubicBezTo>
                </a:path>
              </a:pathLst>
            </a:custGeom>
            <a:solidFill>
              <a:srgbClr val="BF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111"/>
            <p:cNvSpPr>
              <a:spLocks/>
            </p:cNvSpPr>
            <p:nvPr/>
          </p:nvSpPr>
          <p:spPr bwMode="auto">
            <a:xfrm>
              <a:off x="98425" y="271463"/>
              <a:ext cx="5100638" cy="1582738"/>
            </a:xfrm>
            <a:custGeom>
              <a:avLst/>
              <a:gdLst>
                <a:gd name="T0" fmla="*/ 505927 w 1603"/>
                <a:gd name="T1" fmla="*/ 1210142 h 497"/>
                <a:gd name="T2" fmla="*/ 5100638 w 1603"/>
                <a:gd name="T3" fmla="*/ 1210142 h 497"/>
                <a:gd name="T4" fmla="*/ 5094274 w 1603"/>
                <a:gd name="T5" fmla="*/ 1015882 h 497"/>
                <a:gd name="T6" fmla="*/ 4906540 w 1603"/>
                <a:gd name="T7" fmla="*/ 92353 h 497"/>
                <a:gd name="T8" fmla="*/ 4779263 w 1603"/>
                <a:gd name="T9" fmla="*/ 0 h 497"/>
                <a:gd name="T10" fmla="*/ 989581 w 1603"/>
                <a:gd name="T11" fmla="*/ 0 h 497"/>
                <a:gd name="T12" fmla="*/ 470926 w 1603"/>
                <a:gd name="T13" fmla="*/ 140122 h 497"/>
                <a:gd name="T14" fmla="*/ 28637 w 1603"/>
                <a:gd name="T15" fmla="*/ 1261095 h 497"/>
                <a:gd name="T16" fmla="*/ 0 w 1603"/>
                <a:gd name="T17" fmla="*/ 1582738 h 497"/>
                <a:gd name="T18" fmla="*/ 505927 w 1603"/>
                <a:gd name="T19" fmla="*/ 1210142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3" h="497">
                  <a:moveTo>
                    <a:pt x="159" y="380"/>
                  </a:moveTo>
                  <a:cubicBezTo>
                    <a:pt x="298" y="380"/>
                    <a:pt x="1386" y="380"/>
                    <a:pt x="1603" y="380"/>
                  </a:cubicBezTo>
                  <a:cubicBezTo>
                    <a:pt x="1602" y="359"/>
                    <a:pt x="1602" y="339"/>
                    <a:pt x="1601" y="319"/>
                  </a:cubicBezTo>
                  <a:cubicBezTo>
                    <a:pt x="1592" y="140"/>
                    <a:pt x="1542" y="29"/>
                    <a:pt x="1542" y="29"/>
                  </a:cubicBezTo>
                  <a:cubicBezTo>
                    <a:pt x="1542" y="29"/>
                    <a:pt x="1529" y="0"/>
                    <a:pt x="1502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8" y="0"/>
                    <a:pt x="171" y="22"/>
                    <a:pt x="148" y="44"/>
                  </a:cubicBezTo>
                  <a:cubicBezTo>
                    <a:pt x="125" y="66"/>
                    <a:pt x="32" y="157"/>
                    <a:pt x="9" y="396"/>
                  </a:cubicBezTo>
                  <a:cubicBezTo>
                    <a:pt x="5" y="435"/>
                    <a:pt x="2" y="468"/>
                    <a:pt x="0" y="497"/>
                  </a:cubicBezTo>
                  <a:cubicBezTo>
                    <a:pt x="35" y="432"/>
                    <a:pt x="105" y="380"/>
                    <a:pt x="159" y="38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Oval 112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14" name="Freeform 113"/>
            <p:cNvSpPr>
              <a:spLocks/>
            </p:cNvSpPr>
            <p:nvPr/>
          </p:nvSpPr>
          <p:spPr bwMode="auto">
            <a:xfrm>
              <a:off x="3500438" y="2163763"/>
              <a:ext cx="855663" cy="860425"/>
            </a:xfrm>
            <a:custGeom>
              <a:avLst/>
              <a:gdLst>
                <a:gd name="T0" fmla="*/ 842939 w 269"/>
                <a:gd name="T1" fmla="*/ 430213 h 270"/>
                <a:gd name="T2" fmla="*/ 830216 w 269"/>
                <a:gd name="T3" fmla="*/ 430213 h 270"/>
                <a:gd name="T4" fmla="*/ 712522 w 269"/>
                <a:gd name="T5" fmla="*/ 713834 h 270"/>
                <a:gd name="T6" fmla="*/ 426241 w 269"/>
                <a:gd name="T7" fmla="*/ 834931 h 270"/>
                <a:gd name="T8" fmla="*/ 143141 w 269"/>
                <a:gd name="T9" fmla="*/ 713834 h 270"/>
                <a:gd name="T10" fmla="*/ 25447 w 269"/>
                <a:gd name="T11" fmla="*/ 430213 h 270"/>
                <a:gd name="T12" fmla="*/ 143141 w 269"/>
                <a:gd name="T13" fmla="*/ 143404 h 270"/>
                <a:gd name="T14" fmla="*/ 426241 w 269"/>
                <a:gd name="T15" fmla="*/ 25494 h 270"/>
                <a:gd name="T16" fmla="*/ 712522 w 269"/>
                <a:gd name="T17" fmla="*/ 143404 h 270"/>
                <a:gd name="T18" fmla="*/ 830216 w 269"/>
                <a:gd name="T19" fmla="*/ 430213 h 270"/>
                <a:gd name="T20" fmla="*/ 842939 w 269"/>
                <a:gd name="T21" fmla="*/ 430213 h 270"/>
                <a:gd name="T22" fmla="*/ 855663 w 269"/>
                <a:gd name="T23" fmla="*/ 430213 h 270"/>
                <a:gd name="T24" fmla="*/ 426241 w 269"/>
                <a:gd name="T25" fmla="*/ 0 h 270"/>
                <a:gd name="T26" fmla="*/ 0 w 269"/>
                <a:gd name="T27" fmla="*/ 430213 h 270"/>
                <a:gd name="T28" fmla="*/ 426241 w 269"/>
                <a:gd name="T29" fmla="*/ 860425 h 270"/>
                <a:gd name="T30" fmla="*/ 855663 w 269"/>
                <a:gd name="T31" fmla="*/ 430213 h 270"/>
                <a:gd name="T32" fmla="*/ 842939 w 269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" h="270">
                  <a:moveTo>
                    <a:pt x="265" y="135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61" y="170"/>
                    <a:pt x="247" y="202"/>
                    <a:pt x="224" y="224"/>
                  </a:cubicBezTo>
                  <a:cubicBezTo>
                    <a:pt x="201" y="247"/>
                    <a:pt x="169" y="262"/>
                    <a:pt x="134" y="262"/>
                  </a:cubicBezTo>
                  <a:cubicBezTo>
                    <a:pt x="99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99" y="8"/>
                    <a:pt x="134" y="8"/>
                  </a:cubicBezTo>
                  <a:cubicBezTo>
                    <a:pt x="169" y="8"/>
                    <a:pt x="201" y="22"/>
                    <a:pt x="224" y="45"/>
                  </a:cubicBezTo>
                  <a:cubicBezTo>
                    <a:pt x="247" y="68"/>
                    <a:pt x="261" y="100"/>
                    <a:pt x="261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269" y="61"/>
                    <a:pt x="209" y="0"/>
                    <a:pt x="134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09"/>
                    <a:pt x="60" y="270"/>
                    <a:pt x="134" y="270"/>
                  </a:cubicBezTo>
                  <a:cubicBezTo>
                    <a:pt x="209" y="270"/>
                    <a:pt x="269" y="209"/>
                    <a:pt x="269" y="135"/>
                  </a:cubicBezTo>
                  <a:lnTo>
                    <a:pt x="26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5" name="Oval 114"/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16" name="Oval 115"/>
            <p:cNvSpPr>
              <a:spLocks noChangeArrowheads="1"/>
            </p:cNvSpPr>
            <p:nvPr/>
          </p:nvSpPr>
          <p:spPr bwMode="auto">
            <a:xfrm>
              <a:off x="3760788" y="24288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17" name="Rectangle 116"/>
            <p:cNvSpPr>
              <a:spLocks noChangeArrowheads="1"/>
            </p:cNvSpPr>
            <p:nvPr/>
          </p:nvSpPr>
          <p:spPr bwMode="auto">
            <a:xfrm>
              <a:off x="1800225" y="604838"/>
              <a:ext cx="62071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18" name="Freeform 117"/>
            <p:cNvSpPr>
              <a:spLocks/>
            </p:cNvSpPr>
            <p:nvPr/>
          </p:nvSpPr>
          <p:spPr bwMode="auto">
            <a:xfrm>
              <a:off x="1774825" y="579438"/>
              <a:ext cx="671513" cy="669925"/>
            </a:xfrm>
            <a:custGeom>
              <a:avLst/>
              <a:gdLst>
                <a:gd name="T0" fmla="*/ 25400 w 423"/>
                <a:gd name="T1" fmla="*/ 25400 h 422"/>
                <a:gd name="T2" fmla="*/ 25400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0800 w 423"/>
                <a:gd name="T9" fmla="*/ 619125 h 422"/>
                <a:gd name="T10" fmla="*/ 50800 w 423"/>
                <a:gd name="T11" fmla="*/ 25400 h 422"/>
                <a:gd name="T12" fmla="*/ 25400 w 423"/>
                <a:gd name="T13" fmla="*/ 25400 h 422"/>
                <a:gd name="T14" fmla="*/ 25400 w 423"/>
                <a:gd name="T15" fmla="*/ 50800 h 422"/>
                <a:gd name="T16" fmla="*/ 25400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5400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6" y="16"/>
                  </a:moveTo>
                  <a:lnTo>
                    <a:pt x="16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Rectangle 118"/>
            <p:cNvSpPr>
              <a:spLocks noChangeArrowheads="1"/>
            </p:cNvSpPr>
            <p:nvPr/>
          </p:nvSpPr>
          <p:spPr bwMode="auto">
            <a:xfrm>
              <a:off x="2609850" y="604838"/>
              <a:ext cx="619125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0" name="Freeform 119"/>
            <p:cNvSpPr>
              <a:spLocks/>
            </p:cNvSpPr>
            <p:nvPr/>
          </p:nvSpPr>
          <p:spPr bwMode="auto">
            <a:xfrm>
              <a:off x="2582863" y="579438"/>
              <a:ext cx="671513" cy="669925"/>
            </a:xfrm>
            <a:custGeom>
              <a:avLst/>
              <a:gdLst>
                <a:gd name="T0" fmla="*/ 26988 w 423"/>
                <a:gd name="T1" fmla="*/ 25400 h 422"/>
                <a:gd name="T2" fmla="*/ 26988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2388 w 423"/>
                <a:gd name="T9" fmla="*/ 619125 h 422"/>
                <a:gd name="T10" fmla="*/ 52388 w 423"/>
                <a:gd name="T11" fmla="*/ 25400 h 422"/>
                <a:gd name="T12" fmla="*/ 26988 w 423"/>
                <a:gd name="T13" fmla="*/ 25400 h 422"/>
                <a:gd name="T14" fmla="*/ 26988 w 423"/>
                <a:gd name="T15" fmla="*/ 50800 h 422"/>
                <a:gd name="T16" fmla="*/ 26988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6988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7" y="16"/>
                  </a:moveTo>
                  <a:lnTo>
                    <a:pt x="17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3" y="390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Rectangle 120"/>
            <p:cNvSpPr>
              <a:spLocks noChangeArrowheads="1"/>
            </p:cNvSpPr>
            <p:nvPr/>
          </p:nvSpPr>
          <p:spPr bwMode="auto">
            <a:xfrm>
              <a:off x="3417888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2" name="Freeform 121"/>
            <p:cNvSpPr>
              <a:spLocks/>
            </p:cNvSpPr>
            <p:nvPr/>
          </p:nvSpPr>
          <p:spPr bwMode="auto">
            <a:xfrm>
              <a:off x="3392488" y="579438"/>
              <a:ext cx="666750" cy="669925"/>
            </a:xfrm>
            <a:custGeom>
              <a:avLst/>
              <a:gdLst>
                <a:gd name="T0" fmla="*/ 25400 w 420"/>
                <a:gd name="T1" fmla="*/ 25400 h 422"/>
                <a:gd name="T2" fmla="*/ 25400 w 420"/>
                <a:gd name="T3" fmla="*/ 50800 h 422"/>
                <a:gd name="T4" fmla="*/ 615950 w 420"/>
                <a:gd name="T5" fmla="*/ 50800 h 422"/>
                <a:gd name="T6" fmla="*/ 615950 w 420"/>
                <a:gd name="T7" fmla="*/ 619125 h 422"/>
                <a:gd name="T8" fmla="*/ 50800 w 420"/>
                <a:gd name="T9" fmla="*/ 619125 h 422"/>
                <a:gd name="T10" fmla="*/ 50800 w 420"/>
                <a:gd name="T11" fmla="*/ 25400 h 422"/>
                <a:gd name="T12" fmla="*/ 25400 w 420"/>
                <a:gd name="T13" fmla="*/ 25400 h 422"/>
                <a:gd name="T14" fmla="*/ 25400 w 420"/>
                <a:gd name="T15" fmla="*/ 50800 h 422"/>
                <a:gd name="T16" fmla="*/ 25400 w 420"/>
                <a:gd name="T17" fmla="*/ 25400 h 422"/>
                <a:gd name="T18" fmla="*/ 0 w 420"/>
                <a:gd name="T19" fmla="*/ 25400 h 422"/>
                <a:gd name="T20" fmla="*/ 0 w 420"/>
                <a:gd name="T21" fmla="*/ 669925 h 422"/>
                <a:gd name="T22" fmla="*/ 666750 w 420"/>
                <a:gd name="T23" fmla="*/ 669925 h 422"/>
                <a:gd name="T24" fmla="*/ 666750 w 420"/>
                <a:gd name="T25" fmla="*/ 0 h 422"/>
                <a:gd name="T26" fmla="*/ 0 w 420"/>
                <a:gd name="T27" fmla="*/ 0 h 422"/>
                <a:gd name="T28" fmla="*/ 0 w 420"/>
                <a:gd name="T29" fmla="*/ 25400 h 422"/>
                <a:gd name="T30" fmla="*/ 25400 w 420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0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0" y="422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Rectangle 122"/>
            <p:cNvSpPr>
              <a:spLocks noChangeArrowheads="1"/>
            </p:cNvSpPr>
            <p:nvPr/>
          </p:nvSpPr>
          <p:spPr bwMode="auto">
            <a:xfrm>
              <a:off x="4225925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4" name="Freeform 123"/>
            <p:cNvSpPr>
              <a:spLocks/>
            </p:cNvSpPr>
            <p:nvPr/>
          </p:nvSpPr>
          <p:spPr bwMode="auto">
            <a:xfrm>
              <a:off x="4200525" y="579438"/>
              <a:ext cx="668338" cy="669925"/>
            </a:xfrm>
            <a:custGeom>
              <a:avLst/>
              <a:gdLst>
                <a:gd name="T0" fmla="*/ 25400 w 421"/>
                <a:gd name="T1" fmla="*/ 25400 h 422"/>
                <a:gd name="T2" fmla="*/ 25400 w 421"/>
                <a:gd name="T3" fmla="*/ 50800 h 422"/>
                <a:gd name="T4" fmla="*/ 615950 w 421"/>
                <a:gd name="T5" fmla="*/ 50800 h 422"/>
                <a:gd name="T6" fmla="*/ 615950 w 421"/>
                <a:gd name="T7" fmla="*/ 619125 h 422"/>
                <a:gd name="T8" fmla="*/ 50800 w 421"/>
                <a:gd name="T9" fmla="*/ 619125 h 422"/>
                <a:gd name="T10" fmla="*/ 50800 w 421"/>
                <a:gd name="T11" fmla="*/ 25400 h 422"/>
                <a:gd name="T12" fmla="*/ 25400 w 421"/>
                <a:gd name="T13" fmla="*/ 25400 h 422"/>
                <a:gd name="T14" fmla="*/ 25400 w 421"/>
                <a:gd name="T15" fmla="*/ 50800 h 422"/>
                <a:gd name="T16" fmla="*/ 25400 w 421"/>
                <a:gd name="T17" fmla="*/ 25400 h 422"/>
                <a:gd name="T18" fmla="*/ 0 w 421"/>
                <a:gd name="T19" fmla="*/ 25400 h 422"/>
                <a:gd name="T20" fmla="*/ 0 w 421"/>
                <a:gd name="T21" fmla="*/ 669925 h 422"/>
                <a:gd name="T22" fmla="*/ 668338 w 421"/>
                <a:gd name="T23" fmla="*/ 669925 h 422"/>
                <a:gd name="T24" fmla="*/ 668338 w 421"/>
                <a:gd name="T25" fmla="*/ 0 h 422"/>
                <a:gd name="T26" fmla="*/ 0 w 421"/>
                <a:gd name="T27" fmla="*/ 0 h 422"/>
                <a:gd name="T28" fmla="*/ 0 w 421"/>
                <a:gd name="T29" fmla="*/ 25400 h 422"/>
                <a:gd name="T30" fmla="*/ 25400 w 421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1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1" y="422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5" name="Freeform 124"/>
            <p:cNvSpPr>
              <a:spLocks/>
            </p:cNvSpPr>
            <p:nvPr/>
          </p:nvSpPr>
          <p:spPr bwMode="auto">
            <a:xfrm>
              <a:off x="414338" y="604838"/>
              <a:ext cx="1189038" cy="619125"/>
            </a:xfrm>
            <a:custGeom>
              <a:avLst/>
              <a:gdLst>
                <a:gd name="T0" fmla="*/ 1189038 w 374"/>
                <a:gd name="T1" fmla="*/ 619125 h 194"/>
                <a:gd name="T2" fmla="*/ 1189038 w 374"/>
                <a:gd name="T3" fmla="*/ 0 h 194"/>
                <a:gd name="T4" fmla="*/ 241623 w 374"/>
                <a:gd name="T5" fmla="*/ 0 h 194"/>
                <a:gd name="T6" fmla="*/ 41330 w 374"/>
                <a:gd name="T7" fmla="*/ 405303 h 194"/>
                <a:gd name="T8" fmla="*/ 0 w 374"/>
                <a:gd name="T9" fmla="*/ 619125 h 194"/>
                <a:gd name="T10" fmla="*/ 1189038 w 374"/>
                <a:gd name="T11" fmla="*/ 61912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94">
                  <a:moveTo>
                    <a:pt x="374" y="194"/>
                  </a:moveTo>
                  <a:cubicBezTo>
                    <a:pt x="374" y="0"/>
                    <a:pt x="374" y="0"/>
                    <a:pt x="37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9" y="96"/>
                    <a:pt x="13" y="127"/>
                  </a:cubicBezTo>
                  <a:cubicBezTo>
                    <a:pt x="7" y="157"/>
                    <a:pt x="0" y="170"/>
                    <a:pt x="0" y="194"/>
                  </a:cubicBezTo>
                  <a:lnTo>
                    <a:pt x="374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6" name="Freeform 125"/>
            <p:cNvSpPr>
              <a:spLocks/>
            </p:cNvSpPr>
            <p:nvPr/>
          </p:nvSpPr>
          <p:spPr bwMode="auto">
            <a:xfrm>
              <a:off x="388938" y="579438"/>
              <a:ext cx="1239838" cy="669925"/>
            </a:xfrm>
            <a:custGeom>
              <a:avLst/>
              <a:gdLst>
                <a:gd name="T0" fmla="*/ 1214405 w 390"/>
                <a:gd name="T1" fmla="*/ 644404 h 210"/>
                <a:gd name="T2" fmla="*/ 1239838 w 390"/>
                <a:gd name="T3" fmla="*/ 644404 h 210"/>
                <a:gd name="T4" fmla="*/ 1239838 w 390"/>
                <a:gd name="T5" fmla="*/ 0 h 210"/>
                <a:gd name="T6" fmla="*/ 251147 w 390"/>
                <a:gd name="T7" fmla="*/ 0 h 210"/>
                <a:gd name="T8" fmla="*/ 244789 w 390"/>
                <a:gd name="T9" fmla="*/ 12760 h 210"/>
                <a:gd name="T10" fmla="*/ 149416 w 390"/>
                <a:gd name="T11" fmla="*/ 178647 h 210"/>
                <a:gd name="T12" fmla="*/ 82656 w 390"/>
                <a:gd name="T13" fmla="*/ 315822 h 210"/>
                <a:gd name="T14" fmla="*/ 57223 w 390"/>
                <a:gd name="T15" fmla="*/ 376434 h 210"/>
                <a:gd name="T16" fmla="*/ 41328 w 390"/>
                <a:gd name="T17" fmla="*/ 424286 h 210"/>
                <a:gd name="T18" fmla="*/ 12716 w 390"/>
                <a:gd name="T19" fmla="*/ 539130 h 210"/>
                <a:gd name="T20" fmla="*/ 0 w 390"/>
                <a:gd name="T21" fmla="*/ 644404 h 210"/>
                <a:gd name="T22" fmla="*/ 0 w 390"/>
                <a:gd name="T23" fmla="*/ 669925 h 210"/>
                <a:gd name="T24" fmla="*/ 1239838 w 390"/>
                <a:gd name="T25" fmla="*/ 669925 h 210"/>
                <a:gd name="T26" fmla="*/ 1239838 w 390"/>
                <a:gd name="T27" fmla="*/ 644404 h 210"/>
                <a:gd name="T28" fmla="*/ 1214405 w 390"/>
                <a:gd name="T29" fmla="*/ 644404 h 210"/>
                <a:gd name="T30" fmla="*/ 1214405 w 390"/>
                <a:gd name="T31" fmla="*/ 618883 h 210"/>
                <a:gd name="T32" fmla="*/ 25433 w 390"/>
                <a:gd name="T33" fmla="*/ 618883 h 210"/>
                <a:gd name="T34" fmla="*/ 25433 w 390"/>
                <a:gd name="T35" fmla="*/ 644404 h 210"/>
                <a:gd name="T36" fmla="*/ 50865 w 390"/>
                <a:gd name="T37" fmla="*/ 644404 h 210"/>
                <a:gd name="T38" fmla="*/ 63581 w 390"/>
                <a:gd name="T39" fmla="*/ 551891 h 210"/>
                <a:gd name="T40" fmla="*/ 92193 w 390"/>
                <a:gd name="T41" fmla="*/ 433856 h 210"/>
                <a:gd name="T42" fmla="*/ 104909 w 390"/>
                <a:gd name="T43" fmla="*/ 392385 h 210"/>
                <a:gd name="T44" fmla="*/ 152595 w 390"/>
                <a:gd name="T45" fmla="*/ 287111 h 210"/>
                <a:gd name="T46" fmla="*/ 241609 w 390"/>
                <a:gd name="T47" fmla="*/ 118034 h 210"/>
                <a:gd name="T48" fmla="*/ 273400 w 390"/>
                <a:gd name="T49" fmla="*/ 60612 h 210"/>
                <a:gd name="T50" fmla="*/ 282937 w 390"/>
                <a:gd name="T51" fmla="*/ 44662 h 210"/>
                <a:gd name="T52" fmla="*/ 286116 w 390"/>
                <a:gd name="T53" fmla="*/ 38281 h 210"/>
                <a:gd name="T54" fmla="*/ 267042 w 390"/>
                <a:gd name="T55" fmla="*/ 25521 h 210"/>
                <a:gd name="T56" fmla="*/ 267042 w 390"/>
                <a:gd name="T57" fmla="*/ 51042 h 210"/>
                <a:gd name="T58" fmla="*/ 1188973 w 390"/>
                <a:gd name="T59" fmla="*/ 51042 h 210"/>
                <a:gd name="T60" fmla="*/ 1188973 w 390"/>
                <a:gd name="T61" fmla="*/ 644404 h 210"/>
                <a:gd name="T62" fmla="*/ 1214405 w 390"/>
                <a:gd name="T63" fmla="*/ 644404 h 210"/>
                <a:gd name="T64" fmla="*/ 1214405 w 390"/>
                <a:gd name="T65" fmla="*/ 618883 h 210"/>
                <a:gd name="T66" fmla="*/ 1214405 w 390"/>
                <a:gd name="T67" fmla="*/ 644404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0" h="210">
                  <a:moveTo>
                    <a:pt x="382" y="202"/>
                  </a:moveTo>
                  <a:cubicBezTo>
                    <a:pt x="390" y="202"/>
                    <a:pt x="390" y="202"/>
                    <a:pt x="390" y="20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2" y="28"/>
                    <a:pt x="47" y="56"/>
                  </a:cubicBezTo>
                  <a:cubicBezTo>
                    <a:pt x="40" y="70"/>
                    <a:pt x="32" y="85"/>
                    <a:pt x="26" y="99"/>
                  </a:cubicBezTo>
                  <a:cubicBezTo>
                    <a:pt x="23" y="105"/>
                    <a:pt x="20" y="112"/>
                    <a:pt x="18" y="118"/>
                  </a:cubicBezTo>
                  <a:cubicBezTo>
                    <a:pt x="15" y="123"/>
                    <a:pt x="14" y="129"/>
                    <a:pt x="13" y="133"/>
                  </a:cubicBezTo>
                  <a:cubicBezTo>
                    <a:pt x="10" y="148"/>
                    <a:pt x="7" y="159"/>
                    <a:pt x="4" y="169"/>
                  </a:cubicBezTo>
                  <a:cubicBezTo>
                    <a:pt x="2" y="179"/>
                    <a:pt x="0" y="189"/>
                    <a:pt x="0" y="20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02"/>
                    <a:pt x="390" y="202"/>
                    <a:pt x="390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191"/>
                    <a:pt x="17" y="183"/>
                    <a:pt x="20" y="173"/>
                  </a:cubicBezTo>
                  <a:cubicBezTo>
                    <a:pt x="22" y="163"/>
                    <a:pt x="26" y="152"/>
                    <a:pt x="29" y="136"/>
                  </a:cubicBezTo>
                  <a:cubicBezTo>
                    <a:pt x="29" y="133"/>
                    <a:pt x="31" y="129"/>
                    <a:pt x="33" y="123"/>
                  </a:cubicBezTo>
                  <a:cubicBezTo>
                    <a:pt x="36" y="114"/>
                    <a:pt x="42" y="102"/>
                    <a:pt x="48" y="90"/>
                  </a:cubicBezTo>
                  <a:cubicBezTo>
                    <a:pt x="57" y="72"/>
                    <a:pt x="68" y="52"/>
                    <a:pt x="76" y="37"/>
                  </a:cubicBezTo>
                  <a:cubicBezTo>
                    <a:pt x="80" y="30"/>
                    <a:pt x="84" y="23"/>
                    <a:pt x="86" y="19"/>
                  </a:cubicBezTo>
                  <a:cubicBezTo>
                    <a:pt x="88" y="17"/>
                    <a:pt x="89" y="15"/>
                    <a:pt x="89" y="14"/>
                  </a:cubicBezTo>
                  <a:cubicBezTo>
                    <a:pt x="90" y="13"/>
                    <a:pt x="90" y="12"/>
                    <a:pt x="90" y="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202"/>
                    <a:pt x="374" y="202"/>
                    <a:pt x="374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lnTo>
                    <a:pt x="382" y="20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7" name="Oval 126"/>
            <p:cNvSpPr>
              <a:spLocks noChangeArrowheads="1"/>
            </p:cNvSpPr>
            <p:nvPr/>
          </p:nvSpPr>
          <p:spPr bwMode="auto">
            <a:xfrm>
              <a:off x="155575" y="1952625"/>
              <a:ext cx="195263" cy="300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8" name="Freeform 127"/>
            <p:cNvSpPr>
              <a:spLocks/>
            </p:cNvSpPr>
            <p:nvPr/>
          </p:nvSpPr>
          <p:spPr bwMode="auto">
            <a:xfrm>
              <a:off x="149225" y="1946275"/>
              <a:ext cx="207963" cy="312738"/>
            </a:xfrm>
            <a:custGeom>
              <a:avLst/>
              <a:gdLst>
                <a:gd name="T0" fmla="*/ 201564 w 65"/>
                <a:gd name="T1" fmla="*/ 156369 h 98"/>
                <a:gd name="T2" fmla="*/ 195165 w 65"/>
                <a:gd name="T3" fmla="*/ 156369 h 98"/>
                <a:gd name="T4" fmla="*/ 166370 w 65"/>
                <a:gd name="T5" fmla="*/ 258488 h 98"/>
                <a:gd name="T6" fmla="*/ 102382 w 65"/>
                <a:gd name="T7" fmla="*/ 299973 h 98"/>
                <a:gd name="T8" fmla="*/ 38393 w 65"/>
                <a:gd name="T9" fmla="*/ 258488 h 98"/>
                <a:gd name="T10" fmla="*/ 12798 w 65"/>
                <a:gd name="T11" fmla="*/ 156369 h 98"/>
                <a:gd name="T12" fmla="*/ 38393 w 65"/>
                <a:gd name="T13" fmla="*/ 54250 h 98"/>
                <a:gd name="T14" fmla="*/ 102382 w 65"/>
                <a:gd name="T15" fmla="*/ 12765 h 98"/>
                <a:gd name="T16" fmla="*/ 166370 w 65"/>
                <a:gd name="T17" fmla="*/ 54250 h 98"/>
                <a:gd name="T18" fmla="*/ 195165 w 65"/>
                <a:gd name="T19" fmla="*/ 156369 h 98"/>
                <a:gd name="T20" fmla="*/ 201564 w 65"/>
                <a:gd name="T21" fmla="*/ 156369 h 98"/>
                <a:gd name="T22" fmla="*/ 207963 w 65"/>
                <a:gd name="T23" fmla="*/ 156369 h 98"/>
                <a:gd name="T24" fmla="*/ 179168 w 65"/>
                <a:gd name="T25" fmla="*/ 47868 h 98"/>
                <a:gd name="T26" fmla="*/ 102382 w 65"/>
                <a:gd name="T27" fmla="*/ 0 h 98"/>
                <a:gd name="T28" fmla="*/ 28795 w 65"/>
                <a:gd name="T29" fmla="*/ 47868 h 98"/>
                <a:gd name="T30" fmla="*/ 0 w 65"/>
                <a:gd name="T31" fmla="*/ 156369 h 98"/>
                <a:gd name="T32" fmla="*/ 28795 w 65"/>
                <a:gd name="T33" fmla="*/ 264870 h 98"/>
                <a:gd name="T34" fmla="*/ 102382 w 65"/>
                <a:gd name="T35" fmla="*/ 312738 h 98"/>
                <a:gd name="T36" fmla="*/ 179168 w 65"/>
                <a:gd name="T37" fmla="*/ 264870 h 98"/>
                <a:gd name="T38" fmla="*/ 207963 w 65"/>
                <a:gd name="T39" fmla="*/ 156369 h 98"/>
                <a:gd name="T40" fmla="*/ 201564 w 65"/>
                <a:gd name="T41" fmla="*/ 156369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" h="98">
                  <a:moveTo>
                    <a:pt x="63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62"/>
                    <a:pt x="58" y="73"/>
                    <a:pt x="52" y="81"/>
                  </a:cubicBezTo>
                  <a:cubicBezTo>
                    <a:pt x="47" y="89"/>
                    <a:pt x="40" y="94"/>
                    <a:pt x="32" y="94"/>
                  </a:cubicBezTo>
                  <a:cubicBezTo>
                    <a:pt x="25" y="94"/>
                    <a:pt x="18" y="89"/>
                    <a:pt x="12" y="81"/>
                  </a:cubicBezTo>
                  <a:cubicBezTo>
                    <a:pt x="7" y="73"/>
                    <a:pt x="4" y="62"/>
                    <a:pt x="4" y="49"/>
                  </a:cubicBezTo>
                  <a:cubicBezTo>
                    <a:pt x="4" y="37"/>
                    <a:pt x="7" y="25"/>
                    <a:pt x="12" y="17"/>
                  </a:cubicBezTo>
                  <a:cubicBezTo>
                    <a:pt x="18" y="9"/>
                    <a:pt x="25" y="4"/>
                    <a:pt x="32" y="4"/>
                  </a:cubicBezTo>
                  <a:cubicBezTo>
                    <a:pt x="40" y="4"/>
                    <a:pt x="47" y="9"/>
                    <a:pt x="52" y="17"/>
                  </a:cubicBezTo>
                  <a:cubicBezTo>
                    <a:pt x="58" y="25"/>
                    <a:pt x="61" y="37"/>
                    <a:pt x="61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36"/>
                    <a:pt x="61" y="24"/>
                    <a:pt x="56" y="15"/>
                  </a:cubicBezTo>
                  <a:cubicBezTo>
                    <a:pt x="50" y="6"/>
                    <a:pt x="42" y="0"/>
                    <a:pt x="32" y="0"/>
                  </a:cubicBezTo>
                  <a:cubicBezTo>
                    <a:pt x="23" y="0"/>
                    <a:pt x="15" y="6"/>
                    <a:pt x="9" y="15"/>
                  </a:cubicBezTo>
                  <a:cubicBezTo>
                    <a:pt x="3" y="24"/>
                    <a:pt x="0" y="36"/>
                    <a:pt x="0" y="49"/>
                  </a:cubicBezTo>
                  <a:cubicBezTo>
                    <a:pt x="0" y="62"/>
                    <a:pt x="3" y="75"/>
                    <a:pt x="9" y="83"/>
                  </a:cubicBezTo>
                  <a:cubicBezTo>
                    <a:pt x="15" y="92"/>
                    <a:pt x="23" y="98"/>
                    <a:pt x="32" y="98"/>
                  </a:cubicBezTo>
                  <a:cubicBezTo>
                    <a:pt x="42" y="98"/>
                    <a:pt x="50" y="92"/>
                    <a:pt x="56" y="83"/>
                  </a:cubicBezTo>
                  <a:cubicBezTo>
                    <a:pt x="61" y="75"/>
                    <a:pt x="65" y="62"/>
                    <a:pt x="65" y="4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9" name="Oval 128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0" name="Freeform 129"/>
            <p:cNvSpPr>
              <a:spLocks/>
            </p:cNvSpPr>
            <p:nvPr/>
          </p:nvSpPr>
          <p:spPr bwMode="auto">
            <a:xfrm>
              <a:off x="769938" y="2163763"/>
              <a:ext cx="858838" cy="860425"/>
            </a:xfrm>
            <a:custGeom>
              <a:avLst/>
              <a:gdLst>
                <a:gd name="T0" fmla="*/ 846114 w 270"/>
                <a:gd name="T1" fmla="*/ 430213 h 270"/>
                <a:gd name="T2" fmla="*/ 833391 w 270"/>
                <a:gd name="T3" fmla="*/ 430213 h 270"/>
                <a:gd name="T4" fmla="*/ 712517 w 270"/>
                <a:gd name="T5" fmla="*/ 713834 h 270"/>
                <a:gd name="T6" fmla="*/ 429419 w 270"/>
                <a:gd name="T7" fmla="*/ 834931 h 270"/>
                <a:gd name="T8" fmla="*/ 143140 w 270"/>
                <a:gd name="T9" fmla="*/ 713834 h 270"/>
                <a:gd name="T10" fmla="*/ 25447 w 270"/>
                <a:gd name="T11" fmla="*/ 430213 h 270"/>
                <a:gd name="T12" fmla="*/ 143140 w 270"/>
                <a:gd name="T13" fmla="*/ 143404 h 270"/>
                <a:gd name="T14" fmla="*/ 429419 w 270"/>
                <a:gd name="T15" fmla="*/ 25494 h 270"/>
                <a:gd name="T16" fmla="*/ 712517 w 270"/>
                <a:gd name="T17" fmla="*/ 143404 h 270"/>
                <a:gd name="T18" fmla="*/ 833391 w 270"/>
                <a:gd name="T19" fmla="*/ 430213 h 270"/>
                <a:gd name="T20" fmla="*/ 846114 w 270"/>
                <a:gd name="T21" fmla="*/ 430213 h 270"/>
                <a:gd name="T22" fmla="*/ 858838 w 270"/>
                <a:gd name="T23" fmla="*/ 430213 h 270"/>
                <a:gd name="T24" fmla="*/ 429419 w 270"/>
                <a:gd name="T25" fmla="*/ 0 h 270"/>
                <a:gd name="T26" fmla="*/ 0 w 270"/>
                <a:gd name="T27" fmla="*/ 430213 h 270"/>
                <a:gd name="T28" fmla="*/ 429419 w 270"/>
                <a:gd name="T29" fmla="*/ 860425 h 270"/>
                <a:gd name="T30" fmla="*/ 858838 w 270"/>
                <a:gd name="T31" fmla="*/ 430213 h 270"/>
                <a:gd name="T32" fmla="*/ 846114 w 270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70">
                  <a:moveTo>
                    <a:pt x="266" y="135"/>
                  </a:moveTo>
                  <a:cubicBezTo>
                    <a:pt x="262" y="135"/>
                    <a:pt x="262" y="135"/>
                    <a:pt x="262" y="135"/>
                  </a:cubicBezTo>
                  <a:cubicBezTo>
                    <a:pt x="262" y="170"/>
                    <a:pt x="247" y="202"/>
                    <a:pt x="224" y="224"/>
                  </a:cubicBezTo>
                  <a:cubicBezTo>
                    <a:pt x="202" y="247"/>
                    <a:pt x="170" y="262"/>
                    <a:pt x="135" y="262"/>
                  </a:cubicBezTo>
                  <a:cubicBezTo>
                    <a:pt x="100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100" y="8"/>
                    <a:pt x="135" y="8"/>
                  </a:cubicBezTo>
                  <a:cubicBezTo>
                    <a:pt x="170" y="8"/>
                    <a:pt x="202" y="22"/>
                    <a:pt x="224" y="45"/>
                  </a:cubicBezTo>
                  <a:cubicBezTo>
                    <a:pt x="247" y="68"/>
                    <a:pt x="262" y="100"/>
                    <a:pt x="262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70"/>
                    <a:pt x="135" y="270"/>
                  </a:cubicBezTo>
                  <a:cubicBezTo>
                    <a:pt x="209" y="270"/>
                    <a:pt x="270" y="209"/>
                    <a:pt x="270" y="135"/>
                  </a:cubicBezTo>
                  <a:lnTo>
                    <a:pt x="26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Oval 130"/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2" name="Oval 131"/>
            <p:cNvSpPr>
              <a:spLocks noChangeArrowheads="1"/>
            </p:cNvSpPr>
            <p:nvPr/>
          </p:nvSpPr>
          <p:spPr bwMode="auto">
            <a:xfrm>
              <a:off x="1033463" y="2428875"/>
              <a:ext cx="331788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3" name="Rectangle 132"/>
            <p:cNvSpPr>
              <a:spLocks noChangeArrowheads="1"/>
            </p:cNvSpPr>
            <p:nvPr/>
          </p:nvSpPr>
          <p:spPr bwMode="auto">
            <a:xfrm>
              <a:off x="1247775" y="582613"/>
              <a:ext cx="50800" cy="66992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4" name="Freeform 133"/>
            <p:cNvSpPr>
              <a:spLocks/>
            </p:cNvSpPr>
            <p:nvPr/>
          </p:nvSpPr>
          <p:spPr bwMode="auto">
            <a:xfrm>
              <a:off x="1247775" y="582613"/>
              <a:ext cx="50800" cy="669925"/>
            </a:xfrm>
            <a:custGeom>
              <a:avLst/>
              <a:gdLst>
                <a:gd name="T0" fmla="*/ 0 w 32"/>
                <a:gd name="T1" fmla="*/ 0 h 422"/>
                <a:gd name="T2" fmla="*/ 0 w 32"/>
                <a:gd name="T3" fmla="*/ 669925 h 422"/>
                <a:gd name="T4" fmla="*/ 50800 w 32"/>
                <a:gd name="T5" fmla="*/ 669925 h 422"/>
                <a:gd name="T6" fmla="*/ 50800 w 32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22">
                  <a:moveTo>
                    <a:pt x="0" y="0"/>
                  </a:moveTo>
                  <a:lnTo>
                    <a:pt x="0" y="422"/>
                  </a:lnTo>
                  <a:lnTo>
                    <a:pt x="32" y="42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5" name="Rectangle 134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6" name="Rectangle 135"/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7" name="Rectangle 136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8" name="Rectangle 137"/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9" name="Rectangle 138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40" name="Rectangle 139"/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41" name="Freeform 140"/>
            <p:cNvSpPr>
              <a:spLocks/>
            </p:cNvSpPr>
            <p:nvPr/>
          </p:nvSpPr>
          <p:spPr bwMode="auto">
            <a:xfrm>
              <a:off x="107950" y="1335088"/>
              <a:ext cx="5087938" cy="388938"/>
            </a:xfrm>
            <a:custGeom>
              <a:avLst/>
              <a:gdLst>
                <a:gd name="T0" fmla="*/ 496384 w 1599"/>
                <a:gd name="T1" fmla="*/ 0 h 122"/>
                <a:gd name="T2" fmla="*/ 108186 w 1599"/>
                <a:gd name="T3" fmla="*/ 200845 h 122"/>
                <a:gd name="T4" fmla="*/ 6364 w 1599"/>
                <a:gd name="T5" fmla="*/ 334742 h 122"/>
                <a:gd name="T6" fmla="*/ 0 w 1599"/>
                <a:gd name="T7" fmla="*/ 388938 h 122"/>
                <a:gd name="T8" fmla="*/ 496384 w 1599"/>
                <a:gd name="T9" fmla="*/ 22316 h 122"/>
                <a:gd name="T10" fmla="*/ 5087938 w 1599"/>
                <a:gd name="T11" fmla="*/ 22316 h 122"/>
                <a:gd name="T12" fmla="*/ 5084756 w 1599"/>
                <a:gd name="T13" fmla="*/ 0 h 122"/>
                <a:gd name="T14" fmla="*/ 496384 w 1599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9" h="122">
                  <a:moveTo>
                    <a:pt x="156" y="0"/>
                  </a:moveTo>
                  <a:cubicBezTo>
                    <a:pt x="119" y="0"/>
                    <a:pt x="72" y="24"/>
                    <a:pt x="34" y="63"/>
                  </a:cubicBezTo>
                  <a:cubicBezTo>
                    <a:pt x="22" y="76"/>
                    <a:pt x="11" y="90"/>
                    <a:pt x="2" y="105"/>
                  </a:cubicBezTo>
                  <a:cubicBezTo>
                    <a:pt x="1" y="111"/>
                    <a:pt x="0" y="117"/>
                    <a:pt x="0" y="122"/>
                  </a:cubicBezTo>
                  <a:cubicBezTo>
                    <a:pt x="34" y="59"/>
                    <a:pt x="103" y="7"/>
                    <a:pt x="156" y="7"/>
                  </a:cubicBezTo>
                  <a:cubicBezTo>
                    <a:pt x="1599" y="7"/>
                    <a:pt x="1599" y="7"/>
                    <a:pt x="1599" y="7"/>
                  </a:cubicBezTo>
                  <a:cubicBezTo>
                    <a:pt x="1598" y="5"/>
                    <a:pt x="1598" y="2"/>
                    <a:pt x="1598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2" name="Freeform 141"/>
            <p:cNvSpPr>
              <a:spLocks/>
            </p:cNvSpPr>
            <p:nvPr/>
          </p:nvSpPr>
          <p:spPr bwMode="auto">
            <a:xfrm>
              <a:off x="0" y="2628900"/>
              <a:ext cx="598488" cy="252413"/>
            </a:xfrm>
            <a:custGeom>
              <a:avLst/>
              <a:gdLst>
                <a:gd name="T0" fmla="*/ 598488 w 188"/>
                <a:gd name="T1" fmla="*/ 214072 h 79"/>
                <a:gd name="T2" fmla="*/ 560287 w 188"/>
                <a:gd name="T3" fmla="*/ 252413 h 79"/>
                <a:gd name="T4" fmla="*/ 38201 w 188"/>
                <a:gd name="T5" fmla="*/ 252413 h 79"/>
                <a:gd name="T6" fmla="*/ 0 w 188"/>
                <a:gd name="T7" fmla="*/ 214072 h 79"/>
                <a:gd name="T8" fmla="*/ 0 w 188"/>
                <a:gd name="T9" fmla="*/ 38341 h 79"/>
                <a:gd name="T10" fmla="*/ 38201 w 188"/>
                <a:gd name="T11" fmla="*/ 0 h 79"/>
                <a:gd name="T12" fmla="*/ 560287 w 188"/>
                <a:gd name="T13" fmla="*/ 0 h 79"/>
                <a:gd name="T14" fmla="*/ 598488 w 188"/>
                <a:gd name="T15" fmla="*/ 38341 h 79"/>
                <a:gd name="T16" fmla="*/ 598488 w 188"/>
                <a:gd name="T17" fmla="*/ 214072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79">
                  <a:moveTo>
                    <a:pt x="188" y="67"/>
                  </a:moveTo>
                  <a:cubicBezTo>
                    <a:pt x="188" y="74"/>
                    <a:pt x="182" y="79"/>
                    <a:pt x="176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9"/>
                    <a:pt x="0" y="74"/>
                    <a:pt x="0" y="6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67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3" name="Oval 142"/>
            <p:cNvSpPr>
              <a:spLocks noChangeArrowheads="1"/>
            </p:cNvSpPr>
            <p:nvPr/>
          </p:nvSpPr>
          <p:spPr bwMode="auto">
            <a:xfrm>
              <a:off x="63500" y="2435225"/>
              <a:ext cx="101600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44" name="Freeform 143"/>
            <p:cNvSpPr>
              <a:spLocks/>
            </p:cNvSpPr>
            <p:nvPr/>
          </p:nvSpPr>
          <p:spPr bwMode="auto">
            <a:xfrm>
              <a:off x="57150" y="2428875"/>
              <a:ext cx="114300" cy="212725"/>
            </a:xfrm>
            <a:custGeom>
              <a:avLst/>
              <a:gdLst>
                <a:gd name="T0" fmla="*/ 107950 w 36"/>
                <a:gd name="T1" fmla="*/ 104775 h 67"/>
                <a:gd name="T2" fmla="*/ 101600 w 36"/>
                <a:gd name="T3" fmla="*/ 104775 h 67"/>
                <a:gd name="T4" fmla="*/ 85725 w 36"/>
                <a:gd name="T5" fmla="*/ 174625 h 67"/>
                <a:gd name="T6" fmla="*/ 73025 w 36"/>
                <a:gd name="T7" fmla="*/ 193675 h 67"/>
                <a:gd name="T8" fmla="*/ 57150 w 36"/>
                <a:gd name="T9" fmla="*/ 200025 h 67"/>
                <a:gd name="T10" fmla="*/ 41275 w 36"/>
                <a:gd name="T11" fmla="*/ 193675 h 67"/>
                <a:gd name="T12" fmla="*/ 22225 w 36"/>
                <a:gd name="T13" fmla="*/ 158750 h 67"/>
                <a:gd name="T14" fmla="*/ 12700 w 36"/>
                <a:gd name="T15" fmla="*/ 104775 h 67"/>
                <a:gd name="T16" fmla="*/ 28575 w 36"/>
                <a:gd name="T17" fmla="*/ 38100 h 67"/>
                <a:gd name="T18" fmla="*/ 41275 w 36"/>
                <a:gd name="T19" fmla="*/ 19050 h 67"/>
                <a:gd name="T20" fmla="*/ 57150 w 36"/>
                <a:gd name="T21" fmla="*/ 12700 h 67"/>
                <a:gd name="T22" fmla="*/ 73025 w 36"/>
                <a:gd name="T23" fmla="*/ 19050 h 67"/>
                <a:gd name="T24" fmla="*/ 92075 w 36"/>
                <a:gd name="T25" fmla="*/ 50800 h 67"/>
                <a:gd name="T26" fmla="*/ 101600 w 36"/>
                <a:gd name="T27" fmla="*/ 104775 h 67"/>
                <a:gd name="T28" fmla="*/ 107950 w 36"/>
                <a:gd name="T29" fmla="*/ 104775 h 67"/>
                <a:gd name="T30" fmla="*/ 114300 w 36"/>
                <a:gd name="T31" fmla="*/ 104775 h 67"/>
                <a:gd name="T32" fmla="*/ 98425 w 36"/>
                <a:gd name="T33" fmla="*/ 31750 h 67"/>
                <a:gd name="T34" fmla="*/ 79375 w 36"/>
                <a:gd name="T35" fmla="*/ 9525 h 67"/>
                <a:gd name="T36" fmla="*/ 57150 w 36"/>
                <a:gd name="T37" fmla="*/ 0 h 67"/>
                <a:gd name="T38" fmla="*/ 31750 w 36"/>
                <a:gd name="T39" fmla="*/ 9525 h 67"/>
                <a:gd name="T40" fmla="*/ 9525 w 36"/>
                <a:gd name="T41" fmla="*/ 47625 h 67"/>
                <a:gd name="T42" fmla="*/ 0 w 36"/>
                <a:gd name="T43" fmla="*/ 104775 h 67"/>
                <a:gd name="T44" fmla="*/ 15875 w 36"/>
                <a:gd name="T45" fmla="*/ 180975 h 67"/>
                <a:gd name="T46" fmla="*/ 31750 w 36"/>
                <a:gd name="T47" fmla="*/ 203200 h 67"/>
                <a:gd name="T48" fmla="*/ 57150 w 36"/>
                <a:gd name="T49" fmla="*/ 212725 h 67"/>
                <a:gd name="T50" fmla="*/ 79375 w 36"/>
                <a:gd name="T51" fmla="*/ 203200 h 67"/>
                <a:gd name="T52" fmla="*/ 104775 w 36"/>
                <a:gd name="T53" fmla="*/ 165100 h 67"/>
                <a:gd name="T54" fmla="*/ 114300 w 36"/>
                <a:gd name="T55" fmla="*/ 104775 h 67"/>
                <a:gd name="T56" fmla="*/ 107950 w 36"/>
                <a:gd name="T57" fmla="*/ 104775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67">
                  <a:moveTo>
                    <a:pt x="34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42"/>
                    <a:pt x="30" y="49"/>
                    <a:pt x="27" y="55"/>
                  </a:cubicBezTo>
                  <a:cubicBezTo>
                    <a:pt x="26" y="57"/>
                    <a:pt x="24" y="60"/>
                    <a:pt x="23" y="61"/>
                  </a:cubicBezTo>
                  <a:cubicBezTo>
                    <a:pt x="21" y="62"/>
                    <a:pt x="20" y="63"/>
                    <a:pt x="18" y="63"/>
                  </a:cubicBezTo>
                  <a:cubicBezTo>
                    <a:pt x="16" y="63"/>
                    <a:pt x="15" y="62"/>
                    <a:pt x="13" y="61"/>
                  </a:cubicBezTo>
                  <a:cubicBezTo>
                    <a:pt x="11" y="59"/>
                    <a:pt x="8" y="55"/>
                    <a:pt x="7" y="50"/>
                  </a:cubicBezTo>
                  <a:cubicBezTo>
                    <a:pt x="5" y="46"/>
                    <a:pt x="4" y="40"/>
                    <a:pt x="4" y="33"/>
                  </a:cubicBezTo>
                  <a:cubicBezTo>
                    <a:pt x="4" y="25"/>
                    <a:pt x="6" y="17"/>
                    <a:pt x="9" y="12"/>
                  </a:cubicBezTo>
                  <a:cubicBezTo>
                    <a:pt x="10" y="9"/>
                    <a:pt x="11" y="7"/>
                    <a:pt x="13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20" y="4"/>
                    <a:pt x="21" y="4"/>
                    <a:pt x="23" y="6"/>
                  </a:cubicBezTo>
                  <a:cubicBezTo>
                    <a:pt x="25" y="8"/>
                    <a:pt x="28" y="12"/>
                    <a:pt x="29" y="16"/>
                  </a:cubicBezTo>
                  <a:cubicBezTo>
                    <a:pt x="31" y="21"/>
                    <a:pt x="32" y="27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4"/>
                    <a:pt x="34" y="16"/>
                    <a:pt x="31" y="10"/>
                  </a:cubicBez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1" y="0"/>
                    <a:pt x="18" y="0"/>
                  </a:cubicBezTo>
                  <a:cubicBezTo>
                    <a:pt x="15" y="0"/>
                    <a:pt x="13" y="1"/>
                    <a:pt x="10" y="3"/>
                  </a:cubicBezTo>
                  <a:cubicBezTo>
                    <a:pt x="7" y="5"/>
                    <a:pt x="5" y="10"/>
                    <a:pt x="3" y="15"/>
                  </a:cubicBezTo>
                  <a:cubicBezTo>
                    <a:pt x="1" y="20"/>
                    <a:pt x="0" y="27"/>
                    <a:pt x="0" y="33"/>
                  </a:cubicBezTo>
                  <a:cubicBezTo>
                    <a:pt x="0" y="42"/>
                    <a:pt x="2" y="50"/>
                    <a:pt x="5" y="57"/>
                  </a:cubicBezTo>
                  <a:cubicBezTo>
                    <a:pt x="6" y="60"/>
                    <a:pt x="8" y="62"/>
                    <a:pt x="10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21" y="67"/>
                    <a:pt x="23" y="66"/>
                    <a:pt x="25" y="64"/>
                  </a:cubicBezTo>
                  <a:cubicBezTo>
                    <a:pt x="29" y="61"/>
                    <a:pt x="31" y="57"/>
                    <a:pt x="33" y="52"/>
                  </a:cubicBezTo>
                  <a:cubicBezTo>
                    <a:pt x="35" y="46"/>
                    <a:pt x="36" y="40"/>
                    <a:pt x="36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5" name="Freeform 144"/>
            <p:cNvSpPr>
              <a:spLocks/>
            </p:cNvSpPr>
            <p:nvPr/>
          </p:nvSpPr>
          <p:spPr bwMode="auto">
            <a:xfrm>
              <a:off x="588963" y="319088"/>
              <a:ext cx="4400550" cy="139700"/>
            </a:xfrm>
            <a:custGeom>
              <a:avLst/>
              <a:gdLst>
                <a:gd name="T0" fmla="*/ 4400550 w 1383"/>
                <a:gd name="T1" fmla="*/ 139700 h 44"/>
                <a:gd name="T2" fmla="*/ 4371913 w 1383"/>
                <a:gd name="T3" fmla="*/ 63500 h 44"/>
                <a:gd name="T4" fmla="*/ 4289184 w 1383"/>
                <a:gd name="T5" fmla="*/ 0 h 44"/>
                <a:gd name="T6" fmla="*/ 499556 w 1383"/>
                <a:gd name="T7" fmla="*/ 0 h 44"/>
                <a:gd name="T8" fmla="*/ 12728 w 1383"/>
                <a:gd name="T9" fmla="*/ 127000 h 44"/>
                <a:gd name="T10" fmla="*/ 0 w 1383"/>
                <a:gd name="T11" fmla="*/ 139700 h 44"/>
                <a:gd name="T12" fmla="*/ 4400550 w 1383"/>
                <a:gd name="T13" fmla="*/ 13970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3" h="44">
                  <a:moveTo>
                    <a:pt x="1383" y="44"/>
                  </a:moveTo>
                  <a:cubicBezTo>
                    <a:pt x="1378" y="29"/>
                    <a:pt x="1374" y="21"/>
                    <a:pt x="1374" y="20"/>
                  </a:cubicBezTo>
                  <a:cubicBezTo>
                    <a:pt x="1374" y="20"/>
                    <a:pt x="1364" y="0"/>
                    <a:pt x="134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46" y="0"/>
                    <a:pt x="24" y="21"/>
                    <a:pt x="4" y="40"/>
                  </a:cubicBezTo>
                  <a:cubicBezTo>
                    <a:pt x="3" y="41"/>
                    <a:pt x="1" y="42"/>
                    <a:pt x="0" y="44"/>
                  </a:cubicBezTo>
                  <a:lnTo>
                    <a:pt x="138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93" name="组合 124"/>
          <p:cNvGrpSpPr>
            <a:grpSpLocks/>
          </p:cNvGrpSpPr>
          <p:nvPr/>
        </p:nvGrpSpPr>
        <p:grpSpPr bwMode="auto">
          <a:xfrm>
            <a:off x="1095375" y="3455988"/>
            <a:ext cx="2125663" cy="503237"/>
            <a:chOff x="0" y="0"/>
            <a:chExt cx="2125421" cy="502920"/>
          </a:xfrm>
        </p:grpSpPr>
        <p:sp>
          <p:nvSpPr>
            <p:cNvPr id="20503" name="矩形 122"/>
            <p:cNvSpPr>
              <a:spLocks noChangeArrowheads="1"/>
            </p:cNvSpPr>
            <p:nvPr/>
          </p:nvSpPr>
          <p:spPr bwMode="auto">
            <a:xfrm>
              <a:off x="0" y="0"/>
              <a:ext cx="2096098" cy="50292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04" name="文本框 123"/>
            <p:cNvSpPr txBox="1">
              <a:spLocks noChangeArrowheads="1"/>
            </p:cNvSpPr>
            <p:nvPr/>
          </p:nvSpPr>
          <p:spPr bwMode="auto">
            <a:xfrm>
              <a:off x="315385" y="12164"/>
              <a:ext cx="18100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合理假设</a:t>
              </a:r>
            </a:p>
          </p:txBody>
        </p:sp>
      </p:grpSp>
      <p:grpSp>
        <p:nvGrpSpPr>
          <p:cNvPr id="20494" name="组合 125"/>
          <p:cNvGrpSpPr>
            <a:grpSpLocks/>
          </p:cNvGrpSpPr>
          <p:nvPr/>
        </p:nvGrpSpPr>
        <p:grpSpPr bwMode="auto">
          <a:xfrm>
            <a:off x="3756025" y="3454400"/>
            <a:ext cx="2190750" cy="503238"/>
            <a:chOff x="0" y="0"/>
            <a:chExt cx="2190988" cy="502920"/>
          </a:xfrm>
        </p:grpSpPr>
        <p:sp>
          <p:nvSpPr>
            <p:cNvPr id="20501" name="矩形 126"/>
            <p:cNvSpPr>
              <a:spLocks noChangeArrowheads="1"/>
            </p:cNvSpPr>
            <p:nvPr/>
          </p:nvSpPr>
          <p:spPr bwMode="auto">
            <a:xfrm>
              <a:off x="0" y="0"/>
              <a:ext cx="2096098" cy="50292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02" name="文本框 127"/>
            <p:cNvSpPr txBox="1">
              <a:spLocks noChangeArrowheads="1"/>
            </p:cNvSpPr>
            <p:nvPr/>
          </p:nvSpPr>
          <p:spPr bwMode="auto">
            <a:xfrm>
              <a:off x="380952" y="1668"/>
              <a:ext cx="18100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解决问题</a:t>
              </a:r>
            </a:p>
          </p:txBody>
        </p:sp>
      </p:grpSp>
      <p:grpSp>
        <p:nvGrpSpPr>
          <p:cNvPr id="20495" name="组合 128"/>
          <p:cNvGrpSpPr>
            <a:grpSpLocks/>
          </p:cNvGrpSpPr>
          <p:nvPr/>
        </p:nvGrpSpPr>
        <p:grpSpPr bwMode="auto">
          <a:xfrm>
            <a:off x="6432550" y="3454400"/>
            <a:ext cx="2163763" cy="503238"/>
            <a:chOff x="0" y="0"/>
            <a:chExt cx="2162657" cy="502920"/>
          </a:xfrm>
        </p:grpSpPr>
        <p:sp>
          <p:nvSpPr>
            <p:cNvPr id="20499" name="矩形 129"/>
            <p:cNvSpPr>
              <a:spLocks noChangeArrowheads="1"/>
            </p:cNvSpPr>
            <p:nvPr/>
          </p:nvSpPr>
          <p:spPr bwMode="auto">
            <a:xfrm>
              <a:off x="0" y="0"/>
              <a:ext cx="2096098" cy="50292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00" name="文本框 130"/>
            <p:cNvSpPr txBox="1">
              <a:spLocks noChangeArrowheads="1"/>
            </p:cNvSpPr>
            <p:nvPr/>
          </p:nvSpPr>
          <p:spPr bwMode="auto">
            <a:xfrm>
              <a:off x="352621" y="13832"/>
              <a:ext cx="18100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检验反思</a:t>
              </a:r>
            </a:p>
          </p:txBody>
        </p:sp>
      </p:grpSp>
      <p:grpSp>
        <p:nvGrpSpPr>
          <p:cNvPr id="20496" name="组合 131"/>
          <p:cNvGrpSpPr>
            <a:grpSpLocks/>
          </p:cNvGrpSpPr>
          <p:nvPr/>
        </p:nvGrpSpPr>
        <p:grpSpPr bwMode="auto">
          <a:xfrm>
            <a:off x="9107488" y="3454400"/>
            <a:ext cx="2179637" cy="501650"/>
            <a:chOff x="0" y="0"/>
            <a:chExt cx="2179468" cy="502920"/>
          </a:xfrm>
        </p:grpSpPr>
        <p:sp>
          <p:nvSpPr>
            <p:cNvPr id="20497" name="矩形 132"/>
            <p:cNvSpPr>
              <a:spLocks noChangeArrowheads="1"/>
            </p:cNvSpPr>
            <p:nvPr/>
          </p:nvSpPr>
          <p:spPr bwMode="auto">
            <a:xfrm>
              <a:off x="0" y="0"/>
              <a:ext cx="2096098" cy="50292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498" name="文本框 133"/>
            <p:cNvSpPr txBox="1">
              <a:spLocks noChangeArrowheads="1"/>
            </p:cNvSpPr>
            <p:nvPr/>
          </p:nvSpPr>
          <p:spPr bwMode="auto">
            <a:xfrm>
              <a:off x="369432" y="14873"/>
              <a:ext cx="18100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改进升华</a:t>
              </a: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E95E33D9-8AE2-47D7-B361-9A61F16C7E2A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26B6AD94-5C59-4135-8CA7-F35479EC0204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4" name="TextBox 29">
              <a:extLst>
                <a:ext uri="{FF2B5EF4-FFF2-40B4-BE49-F238E27FC236}">
                  <a16:creationId xmlns:a16="http://schemas.microsoft.com/office/drawing/2014/main" id="{CA9EBF6E-9A3D-41C1-B3A7-A8F61E84A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60"/>
          <p:cNvGrpSpPr>
            <a:grpSpLocks/>
          </p:cNvGrpSpPr>
          <p:nvPr/>
        </p:nvGrpSpPr>
        <p:grpSpPr bwMode="auto">
          <a:xfrm>
            <a:off x="895350" y="1776413"/>
            <a:ext cx="3136900" cy="3108325"/>
            <a:chOff x="0" y="0"/>
            <a:chExt cx="3136392" cy="3108960"/>
          </a:xfrm>
        </p:grpSpPr>
        <p:grpSp>
          <p:nvGrpSpPr>
            <p:cNvPr id="21549" name="组合 11"/>
            <p:cNvGrpSpPr>
              <a:grpSpLocks/>
            </p:cNvGrpSpPr>
            <p:nvPr/>
          </p:nvGrpSpPr>
          <p:grpSpPr bwMode="auto">
            <a:xfrm>
              <a:off x="0" y="0"/>
              <a:ext cx="3136392" cy="3108960"/>
              <a:chOff x="0" y="0"/>
              <a:chExt cx="3136392" cy="3108960"/>
            </a:xfrm>
          </p:grpSpPr>
          <p:sp>
            <p:nvSpPr>
              <p:cNvPr id="21592" name="椭圆 3"/>
              <p:cNvSpPr>
                <a:spLocks noChangeArrowheads="1"/>
              </p:cNvSpPr>
              <p:nvPr/>
            </p:nvSpPr>
            <p:spPr bwMode="auto">
              <a:xfrm>
                <a:off x="182880" y="164592"/>
                <a:ext cx="2770632" cy="2770632"/>
              </a:xfrm>
              <a:prstGeom prst="ellipse">
                <a:avLst/>
              </a:prstGeom>
              <a:noFill/>
              <a:ln w="12700">
                <a:solidFill>
                  <a:srgbClr val="40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1593" name="直接连接符 5"/>
              <p:cNvCxnSpPr>
                <a:cxnSpLocks noChangeShapeType="1"/>
              </p:cNvCxnSpPr>
              <p:nvPr/>
            </p:nvCxnSpPr>
            <p:spPr bwMode="auto">
              <a:xfrm>
                <a:off x="1554480" y="0"/>
                <a:ext cx="0" cy="356616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94" name="直接连接符 8"/>
              <p:cNvCxnSpPr>
                <a:cxnSpLocks noChangeShapeType="1"/>
              </p:cNvCxnSpPr>
              <p:nvPr/>
            </p:nvCxnSpPr>
            <p:spPr bwMode="auto">
              <a:xfrm>
                <a:off x="2798064" y="1554480"/>
                <a:ext cx="338328" cy="0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95" name="直接连接符 9"/>
              <p:cNvCxnSpPr>
                <a:cxnSpLocks noChangeShapeType="1"/>
              </p:cNvCxnSpPr>
              <p:nvPr/>
            </p:nvCxnSpPr>
            <p:spPr bwMode="auto">
              <a:xfrm>
                <a:off x="1551432" y="2752344"/>
                <a:ext cx="0" cy="356616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96" name="直接连接符 10"/>
              <p:cNvCxnSpPr>
                <a:cxnSpLocks noChangeShapeType="1"/>
              </p:cNvCxnSpPr>
              <p:nvPr/>
            </p:nvCxnSpPr>
            <p:spPr bwMode="auto">
              <a:xfrm>
                <a:off x="0" y="1549908"/>
                <a:ext cx="338328" cy="0"/>
              </a:xfrm>
              <a:prstGeom prst="line">
                <a:avLst/>
              </a:prstGeom>
              <a:noFill/>
              <a:ln w="6350">
                <a:solidFill>
                  <a:srgbClr val="40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50" name="组合 12"/>
            <p:cNvGrpSpPr>
              <a:grpSpLocks/>
            </p:cNvGrpSpPr>
            <p:nvPr/>
          </p:nvGrpSpPr>
          <p:grpSpPr bwMode="auto">
            <a:xfrm flipH="1">
              <a:off x="892961" y="1033272"/>
              <a:ext cx="1467285" cy="851361"/>
              <a:chOff x="0" y="0"/>
              <a:chExt cx="5212055" cy="3024188"/>
            </a:xfrm>
          </p:grpSpPr>
          <p:sp>
            <p:nvSpPr>
              <p:cNvPr id="21551" name="Freeform 101"/>
              <p:cNvSpPr>
                <a:spLocks/>
              </p:cNvSpPr>
              <p:nvPr/>
            </p:nvSpPr>
            <p:spPr bwMode="auto">
              <a:xfrm>
                <a:off x="4216400" y="1936750"/>
                <a:ext cx="130175" cy="593725"/>
              </a:xfrm>
              <a:custGeom>
                <a:avLst/>
                <a:gdLst>
                  <a:gd name="T0" fmla="*/ 130175 w 41"/>
                  <a:gd name="T1" fmla="*/ 568188 h 186"/>
                  <a:gd name="T2" fmla="*/ 63500 w 41"/>
                  <a:gd name="T3" fmla="*/ 593725 h 186"/>
                  <a:gd name="T4" fmla="*/ 0 w 41"/>
                  <a:gd name="T5" fmla="*/ 568188 h 186"/>
                  <a:gd name="T6" fmla="*/ 0 w 41"/>
                  <a:gd name="T7" fmla="*/ 25537 h 186"/>
                  <a:gd name="T8" fmla="*/ 63500 w 41"/>
                  <a:gd name="T9" fmla="*/ 0 h 186"/>
                  <a:gd name="T10" fmla="*/ 130175 w 41"/>
                  <a:gd name="T11" fmla="*/ 25537 h 186"/>
                  <a:gd name="T12" fmla="*/ 130175 w 41"/>
                  <a:gd name="T13" fmla="*/ 568188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186">
                    <a:moveTo>
                      <a:pt x="41" y="178"/>
                    </a:moveTo>
                    <a:cubicBezTo>
                      <a:pt x="41" y="183"/>
                      <a:pt x="32" y="186"/>
                      <a:pt x="20" y="186"/>
                    </a:cubicBezTo>
                    <a:cubicBezTo>
                      <a:pt x="9" y="186"/>
                      <a:pt x="0" y="183"/>
                      <a:pt x="0" y="1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9" y="0"/>
                      <a:pt x="20" y="0"/>
                    </a:cubicBezTo>
                    <a:cubicBezTo>
                      <a:pt x="32" y="0"/>
                      <a:pt x="41" y="4"/>
                      <a:pt x="41" y="8"/>
                    </a:cubicBezTo>
                    <a:lnTo>
                      <a:pt x="41" y="178"/>
                    </a:lnTo>
                    <a:close/>
                  </a:path>
                </a:pathLst>
              </a:custGeom>
              <a:solidFill>
                <a:srgbClr val="4F8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2" name="Freeform 105"/>
              <p:cNvSpPr>
                <a:spLocks/>
              </p:cNvSpPr>
              <p:nvPr/>
            </p:nvSpPr>
            <p:spPr bwMode="auto">
              <a:xfrm>
                <a:off x="2547938" y="0"/>
                <a:ext cx="103188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1594 w 32"/>
                  <a:gd name="T5" fmla="*/ 461963 h 145"/>
                  <a:gd name="T6" fmla="*/ 103188 w 32"/>
                  <a:gd name="T7" fmla="*/ 410988 h 145"/>
                  <a:gd name="T8" fmla="*/ 103188 w 32"/>
                  <a:gd name="T9" fmla="*/ 50975 h 145"/>
                  <a:gd name="T10" fmla="*/ 51594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8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3" name="Freeform 106"/>
              <p:cNvSpPr>
                <a:spLocks/>
              </p:cNvSpPr>
              <p:nvPr/>
            </p:nvSpPr>
            <p:spPr bwMode="auto">
              <a:xfrm>
                <a:off x="3522663" y="0"/>
                <a:ext cx="101600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0800 w 32"/>
                  <a:gd name="T5" fmla="*/ 461963 h 145"/>
                  <a:gd name="T6" fmla="*/ 101600 w 32"/>
                  <a:gd name="T7" fmla="*/ 410988 h 145"/>
                  <a:gd name="T8" fmla="*/ 101600 w 32"/>
                  <a:gd name="T9" fmla="*/ 50975 h 145"/>
                  <a:gd name="T10" fmla="*/ 50800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4" name="Freeform 107"/>
              <p:cNvSpPr>
                <a:spLocks/>
              </p:cNvSpPr>
              <p:nvPr/>
            </p:nvSpPr>
            <p:spPr bwMode="auto">
              <a:xfrm>
                <a:off x="4492625" y="0"/>
                <a:ext cx="101600" cy="461963"/>
              </a:xfrm>
              <a:custGeom>
                <a:avLst/>
                <a:gdLst>
                  <a:gd name="T0" fmla="*/ 0 w 32"/>
                  <a:gd name="T1" fmla="*/ 50975 h 145"/>
                  <a:gd name="T2" fmla="*/ 0 w 32"/>
                  <a:gd name="T3" fmla="*/ 410988 h 145"/>
                  <a:gd name="T4" fmla="*/ 50800 w 32"/>
                  <a:gd name="T5" fmla="*/ 461963 h 145"/>
                  <a:gd name="T6" fmla="*/ 101600 w 32"/>
                  <a:gd name="T7" fmla="*/ 410988 h 145"/>
                  <a:gd name="T8" fmla="*/ 101600 w 32"/>
                  <a:gd name="T9" fmla="*/ 50975 h 145"/>
                  <a:gd name="T10" fmla="*/ 50800 w 32"/>
                  <a:gd name="T11" fmla="*/ 0 h 145"/>
                  <a:gd name="T12" fmla="*/ 0 w 32"/>
                  <a:gd name="T13" fmla="*/ 5097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5">
                    <a:moveTo>
                      <a:pt x="0" y="16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8"/>
                      <a:pt x="7" y="145"/>
                      <a:pt x="16" y="145"/>
                    </a:cubicBezTo>
                    <a:cubicBezTo>
                      <a:pt x="25" y="145"/>
                      <a:pt x="32" y="138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5" name="Rectangle 108"/>
              <p:cNvSpPr>
                <a:spLocks noChangeArrowheads="1"/>
              </p:cNvSpPr>
              <p:nvPr/>
            </p:nvSpPr>
            <p:spPr bwMode="auto">
              <a:xfrm>
                <a:off x="2600325" y="107950"/>
                <a:ext cx="1943100" cy="76200"/>
              </a:xfrm>
              <a:prstGeom prst="rect">
                <a:avLst/>
              </a:pr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6" name="Freeform 109"/>
              <p:cNvSpPr>
                <a:spLocks/>
              </p:cNvSpPr>
              <p:nvPr/>
            </p:nvSpPr>
            <p:spPr bwMode="auto">
              <a:xfrm>
                <a:off x="2600325" y="107950"/>
                <a:ext cx="1943100" cy="76200"/>
              </a:xfrm>
              <a:custGeom>
                <a:avLst/>
                <a:gdLst>
                  <a:gd name="T0" fmla="*/ 0 w 1224"/>
                  <a:gd name="T1" fmla="*/ 76200 h 48"/>
                  <a:gd name="T2" fmla="*/ 1943100 w 1224"/>
                  <a:gd name="T3" fmla="*/ 76200 h 48"/>
                  <a:gd name="T4" fmla="*/ 1943100 w 1224"/>
                  <a:gd name="T5" fmla="*/ 0 h 48"/>
                  <a:gd name="T6" fmla="*/ 0 w 122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24" h="48">
                    <a:moveTo>
                      <a:pt x="0" y="48"/>
                    </a:moveTo>
                    <a:lnTo>
                      <a:pt x="1224" y="48"/>
                    </a:lnTo>
                    <a:lnTo>
                      <a:pt x="122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7" name="Freeform 110"/>
              <p:cNvSpPr>
                <a:spLocks/>
              </p:cNvSpPr>
              <p:nvPr/>
            </p:nvSpPr>
            <p:spPr bwMode="auto">
              <a:xfrm>
                <a:off x="70142" y="1454393"/>
                <a:ext cx="5141913" cy="1371600"/>
              </a:xfrm>
              <a:custGeom>
                <a:avLst/>
                <a:gdLst>
                  <a:gd name="T0" fmla="*/ 531373 w 1616"/>
                  <a:gd name="T1" fmla="*/ 0 h 430"/>
                  <a:gd name="T2" fmla="*/ 25455 w 1616"/>
                  <a:gd name="T3" fmla="*/ 373203 h 430"/>
                  <a:gd name="T4" fmla="*/ 0 w 1616"/>
                  <a:gd name="T5" fmla="*/ 909084 h 430"/>
                  <a:gd name="T6" fmla="*/ 432735 w 1616"/>
                  <a:gd name="T7" fmla="*/ 1371600 h 430"/>
                  <a:gd name="T8" fmla="*/ 4874635 w 1616"/>
                  <a:gd name="T9" fmla="*/ 1371600 h 430"/>
                  <a:gd name="T10" fmla="*/ 5132367 w 1616"/>
                  <a:gd name="T11" fmla="*/ 1049433 h 430"/>
                  <a:gd name="T12" fmla="*/ 5126004 w 1616"/>
                  <a:gd name="T13" fmla="*/ 0 h 430"/>
                  <a:gd name="T14" fmla="*/ 531373 w 1616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16" h="430">
                    <a:moveTo>
                      <a:pt x="167" y="0"/>
                    </a:moveTo>
                    <a:cubicBezTo>
                      <a:pt x="113" y="0"/>
                      <a:pt x="43" y="52"/>
                      <a:pt x="8" y="117"/>
                    </a:cubicBezTo>
                    <a:cubicBezTo>
                      <a:pt x="0" y="209"/>
                      <a:pt x="0" y="257"/>
                      <a:pt x="0" y="285"/>
                    </a:cubicBezTo>
                    <a:cubicBezTo>
                      <a:pt x="0" y="348"/>
                      <a:pt x="43" y="430"/>
                      <a:pt x="136" y="430"/>
                    </a:cubicBezTo>
                    <a:cubicBezTo>
                      <a:pt x="176" y="430"/>
                      <a:pt x="1532" y="430"/>
                      <a:pt x="1532" y="430"/>
                    </a:cubicBezTo>
                    <a:cubicBezTo>
                      <a:pt x="1610" y="430"/>
                      <a:pt x="1613" y="329"/>
                      <a:pt x="1613" y="329"/>
                    </a:cubicBezTo>
                    <a:cubicBezTo>
                      <a:pt x="1613" y="329"/>
                      <a:pt x="1616" y="159"/>
                      <a:pt x="1611" y="0"/>
                    </a:cubicBezTo>
                    <a:cubicBezTo>
                      <a:pt x="1394" y="0"/>
                      <a:pt x="306" y="0"/>
                      <a:pt x="167" y="0"/>
                    </a:cubicBezTo>
                  </a:path>
                </a:pathLst>
              </a:custGeom>
              <a:solidFill>
                <a:srgbClr val="BF2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8" name="Freeform 111"/>
              <p:cNvSpPr>
                <a:spLocks/>
              </p:cNvSpPr>
              <p:nvPr/>
            </p:nvSpPr>
            <p:spPr bwMode="auto">
              <a:xfrm>
                <a:off x="98425" y="271463"/>
                <a:ext cx="5100638" cy="1582738"/>
              </a:xfrm>
              <a:custGeom>
                <a:avLst/>
                <a:gdLst>
                  <a:gd name="T0" fmla="*/ 505927 w 1603"/>
                  <a:gd name="T1" fmla="*/ 1210142 h 497"/>
                  <a:gd name="T2" fmla="*/ 5100638 w 1603"/>
                  <a:gd name="T3" fmla="*/ 1210142 h 497"/>
                  <a:gd name="T4" fmla="*/ 5094274 w 1603"/>
                  <a:gd name="T5" fmla="*/ 1015882 h 497"/>
                  <a:gd name="T6" fmla="*/ 4906540 w 1603"/>
                  <a:gd name="T7" fmla="*/ 92353 h 497"/>
                  <a:gd name="T8" fmla="*/ 4779263 w 1603"/>
                  <a:gd name="T9" fmla="*/ 0 h 497"/>
                  <a:gd name="T10" fmla="*/ 989581 w 1603"/>
                  <a:gd name="T11" fmla="*/ 0 h 497"/>
                  <a:gd name="T12" fmla="*/ 470926 w 1603"/>
                  <a:gd name="T13" fmla="*/ 140122 h 497"/>
                  <a:gd name="T14" fmla="*/ 28637 w 1603"/>
                  <a:gd name="T15" fmla="*/ 1261095 h 497"/>
                  <a:gd name="T16" fmla="*/ 0 w 1603"/>
                  <a:gd name="T17" fmla="*/ 1582738 h 497"/>
                  <a:gd name="T18" fmla="*/ 505927 w 1603"/>
                  <a:gd name="T19" fmla="*/ 1210142 h 4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03" h="497">
                    <a:moveTo>
                      <a:pt x="159" y="380"/>
                    </a:moveTo>
                    <a:cubicBezTo>
                      <a:pt x="298" y="380"/>
                      <a:pt x="1386" y="380"/>
                      <a:pt x="1603" y="380"/>
                    </a:cubicBezTo>
                    <a:cubicBezTo>
                      <a:pt x="1602" y="359"/>
                      <a:pt x="1602" y="339"/>
                      <a:pt x="1601" y="319"/>
                    </a:cubicBezTo>
                    <a:cubicBezTo>
                      <a:pt x="1592" y="140"/>
                      <a:pt x="1542" y="29"/>
                      <a:pt x="1542" y="29"/>
                    </a:cubicBezTo>
                    <a:cubicBezTo>
                      <a:pt x="1542" y="29"/>
                      <a:pt x="1529" y="0"/>
                      <a:pt x="1502" y="0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198" y="0"/>
                      <a:pt x="171" y="22"/>
                      <a:pt x="148" y="44"/>
                    </a:cubicBezTo>
                    <a:cubicBezTo>
                      <a:pt x="125" y="66"/>
                      <a:pt x="32" y="157"/>
                      <a:pt x="9" y="396"/>
                    </a:cubicBezTo>
                    <a:cubicBezTo>
                      <a:pt x="5" y="435"/>
                      <a:pt x="2" y="468"/>
                      <a:pt x="0" y="497"/>
                    </a:cubicBezTo>
                    <a:cubicBezTo>
                      <a:pt x="35" y="432"/>
                      <a:pt x="105" y="380"/>
                      <a:pt x="159" y="38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9" name="Oval 112"/>
              <p:cNvSpPr>
                <a:spLocks noChangeArrowheads="1"/>
              </p:cNvSpPr>
              <p:nvPr/>
            </p:nvSpPr>
            <p:spPr bwMode="auto">
              <a:xfrm>
                <a:off x="3513138" y="2176463"/>
                <a:ext cx="830263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0" name="Freeform 113"/>
              <p:cNvSpPr>
                <a:spLocks/>
              </p:cNvSpPr>
              <p:nvPr/>
            </p:nvSpPr>
            <p:spPr bwMode="auto">
              <a:xfrm>
                <a:off x="3500438" y="2163763"/>
                <a:ext cx="855663" cy="860425"/>
              </a:xfrm>
              <a:custGeom>
                <a:avLst/>
                <a:gdLst>
                  <a:gd name="T0" fmla="*/ 842939 w 269"/>
                  <a:gd name="T1" fmla="*/ 430213 h 270"/>
                  <a:gd name="T2" fmla="*/ 830216 w 269"/>
                  <a:gd name="T3" fmla="*/ 430213 h 270"/>
                  <a:gd name="T4" fmla="*/ 712522 w 269"/>
                  <a:gd name="T5" fmla="*/ 713834 h 270"/>
                  <a:gd name="T6" fmla="*/ 426241 w 269"/>
                  <a:gd name="T7" fmla="*/ 834931 h 270"/>
                  <a:gd name="T8" fmla="*/ 143141 w 269"/>
                  <a:gd name="T9" fmla="*/ 713834 h 270"/>
                  <a:gd name="T10" fmla="*/ 25447 w 269"/>
                  <a:gd name="T11" fmla="*/ 430213 h 270"/>
                  <a:gd name="T12" fmla="*/ 143141 w 269"/>
                  <a:gd name="T13" fmla="*/ 143404 h 270"/>
                  <a:gd name="T14" fmla="*/ 426241 w 269"/>
                  <a:gd name="T15" fmla="*/ 25494 h 270"/>
                  <a:gd name="T16" fmla="*/ 712522 w 269"/>
                  <a:gd name="T17" fmla="*/ 143404 h 270"/>
                  <a:gd name="T18" fmla="*/ 830216 w 269"/>
                  <a:gd name="T19" fmla="*/ 430213 h 270"/>
                  <a:gd name="T20" fmla="*/ 842939 w 269"/>
                  <a:gd name="T21" fmla="*/ 430213 h 270"/>
                  <a:gd name="T22" fmla="*/ 855663 w 269"/>
                  <a:gd name="T23" fmla="*/ 430213 h 270"/>
                  <a:gd name="T24" fmla="*/ 426241 w 269"/>
                  <a:gd name="T25" fmla="*/ 0 h 270"/>
                  <a:gd name="T26" fmla="*/ 0 w 269"/>
                  <a:gd name="T27" fmla="*/ 430213 h 270"/>
                  <a:gd name="T28" fmla="*/ 426241 w 269"/>
                  <a:gd name="T29" fmla="*/ 860425 h 270"/>
                  <a:gd name="T30" fmla="*/ 855663 w 269"/>
                  <a:gd name="T31" fmla="*/ 430213 h 270"/>
                  <a:gd name="T32" fmla="*/ 842939 w 269"/>
                  <a:gd name="T33" fmla="*/ 430213 h 2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9" h="270">
                    <a:moveTo>
                      <a:pt x="265" y="135"/>
                    </a:moveTo>
                    <a:cubicBezTo>
                      <a:pt x="261" y="135"/>
                      <a:pt x="261" y="135"/>
                      <a:pt x="261" y="135"/>
                    </a:cubicBezTo>
                    <a:cubicBezTo>
                      <a:pt x="261" y="170"/>
                      <a:pt x="247" y="202"/>
                      <a:pt x="224" y="224"/>
                    </a:cubicBezTo>
                    <a:cubicBezTo>
                      <a:pt x="201" y="247"/>
                      <a:pt x="169" y="262"/>
                      <a:pt x="134" y="262"/>
                    </a:cubicBezTo>
                    <a:cubicBezTo>
                      <a:pt x="99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99" y="8"/>
                      <a:pt x="134" y="8"/>
                    </a:cubicBezTo>
                    <a:cubicBezTo>
                      <a:pt x="169" y="8"/>
                      <a:pt x="201" y="22"/>
                      <a:pt x="224" y="45"/>
                    </a:cubicBezTo>
                    <a:cubicBezTo>
                      <a:pt x="247" y="68"/>
                      <a:pt x="261" y="100"/>
                      <a:pt x="261" y="135"/>
                    </a:cubicBezTo>
                    <a:cubicBezTo>
                      <a:pt x="265" y="135"/>
                      <a:pt x="265" y="135"/>
                      <a:pt x="265" y="135"/>
                    </a:cubicBezTo>
                    <a:cubicBezTo>
                      <a:pt x="269" y="135"/>
                      <a:pt x="269" y="135"/>
                      <a:pt x="269" y="135"/>
                    </a:cubicBezTo>
                    <a:cubicBezTo>
                      <a:pt x="269" y="61"/>
                      <a:pt x="209" y="0"/>
                      <a:pt x="134" y="0"/>
                    </a:cubicBezTo>
                    <a:cubicBezTo>
                      <a:pt x="60" y="0"/>
                      <a:pt x="0" y="61"/>
                      <a:pt x="0" y="135"/>
                    </a:cubicBezTo>
                    <a:cubicBezTo>
                      <a:pt x="0" y="209"/>
                      <a:pt x="60" y="270"/>
                      <a:pt x="134" y="270"/>
                    </a:cubicBezTo>
                    <a:cubicBezTo>
                      <a:pt x="209" y="270"/>
                      <a:pt x="269" y="209"/>
                      <a:pt x="269" y="135"/>
                    </a:cubicBezTo>
                    <a:lnTo>
                      <a:pt x="265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1" name="Oval 114"/>
              <p:cNvSpPr>
                <a:spLocks noChangeArrowheads="1"/>
              </p:cNvSpPr>
              <p:nvPr/>
            </p:nvSpPr>
            <p:spPr bwMode="auto">
              <a:xfrm>
                <a:off x="3513138" y="2176463"/>
                <a:ext cx="830263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2" name="Oval 115"/>
              <p:cNvSpPr>
                <a:spLocks noChangeArrowheads="1"/>
              </p:cNvSpPr>
              <p:nvPr/>
            </p:nvSpPr>
            <p:spPr bwMode="auto">
              <a:xfrm>
                <a:off x="3760788" y="2428875"/>
                <a:ext cx="330200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3" name="Rectangle 116"/>
              <p:cNvSpPr>
                <a:spLocks noChangeArrowheads="1"/>
              </p:cNvSpPr>
              <p:nvPr/>
            </p:nvSpPr>
            <p:spPr bwMode="auto">
              <a:xfrm>
                <a:off x="1800225" y="604838"/>
                <a:ext cx="620713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4" name="Freeform 117"/>
              <p:cNvSpPr>
                <a:spLocks/>
              </p:cNvSpPr>
              <p:nvPr/>
            </p:nvSpPr>
            <p:spPr bwMode="auto">
              <a:xfrm>
                <a:off x="1774825" y="579438"/>
                <a:ext cx="671513" cy="669925"/>
              </a:xfrm>
              <a:custGeom>
                <a:avLst/>
                <a:gdLst>
                  <a:gd name="T0" fmla="*/ 25400 w 423"/>
                  <a:gd name="T1" fmla="*/ 25400 h 422"/>
                  <a:gd name="T2" fmla="*/ 25400 w 423"/>
                  <a:gd name="T3" fmla="*/ 50800 h 422"/>
                  <a:gd name="T4" fmla="*/ 620713 w 423"/>
                  <a:gd name="T5" fmla="*/ 50800 h 422"/>
                  <a:gd name="T6" fmla="*/ 620713 w 423"/>
                  <a:gd name="T7" fmla="*/ 619125 h 422"/>
                  <a:gd name="T8" fmla="*/ 50800 w 423"/>
                  <a:gd name="T9" fmla="*/ 619125 h 422"/>
                  <a:gd name="T10" fmla="*/ 50800 w 423"/>
                  <a:gd name="T11" fmla="*/ 25400 h 422"/>
                  <a:gd name="T12" fmla="*/ 25400 w 423"/>
                  <a:gd name="T13" fmla="*/ 25400 h 422"/>
                  <a:gd name="T14" fmla="*/ 25400 w 423"/>
                  <a:gd name="T15" fmla="*/ 50800 h 422"/>
                  <a:gd name="T16" fmla="*/ 25400 w 423"/>
                  <a:gd name="T17" fmla="*/ 25400 h 422"/>
                  <a:gd name="T18" fmla="*/ 0 w 423"/>
                  <a:gd name="T19" fmla="*/ 25400 h 422"/>
                  <a:gd name="T20" fmla="*/ 0 w 423"/>
                  <a:gd name="T21" fmla="*/ 669925 h 422"/>
                  <a:gd name="T22" fmla="*/ 671513 w 423"/>
                  <a:gd name="T23" fmla="*/ 669925 h 422"/>
                  <a:gd name="T24" fmla="*/ 671513 w 423"/>
                  <a:gd name="T25" fmla="*/ 0 h 422"/>
                  <a:gd name="T26" fmla="*/ 0 w 423"/>
                  <a:gd name="T27" fmla="*/ 0 h 422"/>
                  <a:gd name="T28" fmla="*/ 0 w 423"/>
                  <a:gd name="T29" fmla="*/ 25400 h 422"/>
                  <a:gd name="T30" fmla="*/ 25400 w 423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5" name="Rectangle 118"/>
              <p:cNvSpPr>
                <a:spLocks noChangeArrowheads="1"/>
              </p:cNvSpPr>
              <p:nvPr/>
            </p:nvSpPr>
            <p:spPr bwMode="auto">
              <a:xfrm>
                <a:off x="2609850" y="604838"/>
                <a:ext cx="619125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6" name="Freeform 119"/>
              <p:cNvSpPr>
                <a:spLocks/>
              </p:cNvSpPr>
              <p:nvPr/>
            </p:nvSpPr>
            <p:spPr bwMode="auto">
              <a:xfrm>
                <a:off x="2582863" y="579438"/>
                <a:ext cx="671513" cy="669925"/>
              </a:xfrm>
              <a:custGeom>
                <a:avLst/>
                <a:gdLst>
                  <a:gd name="T0" fmla="*/ 26988 w 423"/>
                  <a:gd name="T1" fmla="*/ 25400 h 422"/>
                  <a:gd name="T2" fmla="*/ 26988 w 423"/>
                  <a:gd name="T3" fmla="*/ 50800 h 422"/>
                  <a:gd name="T4" fmla="*/ 620713 w 423"/>
                  <a:gd name="T5" fmla="*/ 50800 h 422"/>
                  <a:gd name="T6" fmla="*/ 620713 w 423"/>
                  <a:gd name="T7" fmla="*/ 619125 h 422"/>
                  <a:gd name="T8" fmla="*/ 52388 w 423"/>
                  <a:gd name="T9" fmla="*/ 619125 h 422"/>
                  <a:gd name="T10" fmla="*/ 52388 w 423"/>
                  <a:gd name="T11" fmla="*/ 25400 h 422"/>
                  <a:gd name="T12" fmla="*/ 26988 w 423"/>
                  <a:gd name="T13" fmla="*/ 25400 h 422"/>
                  <a:gd name="T14" fmla="*/ 26988 w 423"/>
                  <a:gd name="T15" fmla="*/ 50800 h 422"/>
                  <a:gd name="T16" fmla="*/ 26988 w 423"/>
                  <a:gd name="T17" fmla="*/ 25400 h 422"/>
                  <a:gd name="T18" fmla="*/ 0 w 423"/>
                  <a:gd name="T19" fmla="*/ 25400 h 422"/>
                  <a:gd name="T20" fmla="*/ 0 w 423"/>
                  <a:gd name="T21" fmla="*/ 669925 h 422"/>
                  <a:gd name="T22" fmla="*/ 671513 w 423"/>
                  <a:gd name="T23" fmla="*/ 669925 h 422"/>
                  <a:gd name="T24" fmla="*/ 671513 w 423"/>
                  <a:gd name="T25" fmla="*/ 0 h 422"/>
                  <a:gd name="T26" fmla="*/ 0 w 423"/>
                  <a:gd name="T27" fmla="*/ 0 h 422"/>
                  <a:gd name="T28" fmla="*/ 0 w 423"/>
                  <a:gd name="T29" fmla="*/ 25400 h 422"/>
                  <a:gd name="T30" fmla="*/ 26988 w 423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3" h="422">
                    <a:moveTo>
                      <a:pt x="17" y="16"/>
                    </a:moveTo>
                    <a:lnTo>
                      <a:pt x="17" y="32"/>
                    </a:lnTo>
                    <a:lnTo>
                      <a:pt x="391" y="32"/>
                    </a:lnTo>
                    <a:lnTo>
                      <a:pt x="391" y="390"/>
                    </a:lnTo>
                    <a:lnTo>
                      <a:pt x="33" y="390"/>
                    </a:lnTo>
                    <a:lnTo>
                      <a:pt x="33" y="16"/>
                    </a:lnTo>
                    <a:lnTo>
                      <a:pt x="17" y="16"/>
                    </a:lnTo>
                    <a:lnTo>
                      <a:pt x="17" y="32"/>
                    </a:lnTo>
                    <a:lnTo>
                      <a:pt x="17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3" y="422"/>
                    </a:lnTo>
                    <a:lnTo>
                      <a:pt x="4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7" name="Rectangle 120"/>
              <p:cNvSpPr>
                <a:spLocks noChangeArrowheads="1"/>
              </p:cNvSpPr>
              <p:nvPr/>
            </p:nvSpPr>
            <p:spPr bwMode="auto">
              <a:xfrm>
                <a:off x="3417888" y="6048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8" name="Freeform 121"/>
              <p:cNvSpPr>
                <a:spLocks/>
              </p:cNvSpPr>
              <p:nvPr/>
            </p:nvSpPr>
            <p:spPr bwMode="auto">
              <a:xfrm>
                <a:off x="3392488" y="579438"/>
                <a:ext cx="666750" cy="669925"/>
              </a:xfrm>
              <a:custGeom>
                <a:avLst/>
                <a:gdLst>
                  <a:gd name="T0" fmla="*/ 25400 w 420"/>
                  <a:gd name="T1" fmla="*/ 25400 h 422"/>
                  <a:gd name="T2" fmla="*/ 25400 w 420"/>
                  <a:gd name="T3" fmla="*/ 50800 h 422"/>
                  <a:gd name="T4" fmla="*/ 615950 w 420"/>
                  <a:gd name="T5" fmla="*/ 50800 h 422"/>
                  <a:gd name="T6" fmla="*/ 615950 w 420"/>
                  <a:gd name="T7" fmla="*/ 619125 h 422"/>
                  <a:gd name="T8" fmla="*/ 50800 w 420"/>
                  <a:gd name="T9" fmla="*/ 619125 h 422"/>
                  <a:gd name="T10" fmla="*/ 50800 w 420"/>
                  <a:gd name="T11" fmla="*/ 25400 h 422"/>
                  <a:gd name="T12" fmla="*/ 25400 w 420"/>
                  <a:gd name="T13" fmla="*/ 25400 h 422"/>
                  <a:gd name="T14" fmla="*/ 25400 w 420"/>
                  <a:gd name="T15" fmla="*/ 50800 h 422"/>
                  <a:gd name="T16" fmla="*/ 25400 w 420"/>
                  <a:gd name="T17" fmla="*/ 25400 h 422"/>
                  <a:gd name="T18" fmla="*/ 0 w 420"/>
                  <a:gd name="T19" fmla="*/ 25400 h 422"/>
                  <a:gd name="T20" fmla="*/ 0 w 420"/>
                  <a:gd name="T21" fmla="*/ 669925 h 422"/>
                  <a:gd name="T22" fmla="*/ 666750 w 420"/>
                  <a:gd name="T23" fmla="*/ 669925 h 422"/>
                  <a:gd name="T24" fmla="*/ 666750 w 420"/>
                  <a:gd name="T25" fmla="*/ 0 h 422"/>
                  <a:gd name="T26" fmla="*/ 0 w 420"/>
                  <a:gd name="T27" fmla="*/ 0 h 422"/>
                  <a:gd name="T28" fmla="*/ 0 w 420"/>
                  <a:gd name="T29" fmla="*/ 25400 h 422"/>
                  <a:gd name="T30" fmla="*/ 25400 w 420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0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0" y="422"/>
                    </a:lnTo>
                    <a:lnTo>
                      <a:pt x="42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9" name="Rectangle 122"/>
              <p:cNvSpPr>
                <a:spLocks noChangeArrowheads="1"/>
              </p:cNvSpPr>
              <p:nvPr/>
            </p:nvSpPr>
            <p:spPr bwMode="auto">
              <a:xfrm>
                <a:off x="4225925" y="604838"/>
                <a:ext cx="61595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0" name="Freeform 123"/>
              <p:cNvSpPr>
                <a:spLocks/>
              </p:cNvSpPr>
              <p:nvPr/>
            </p:nvSpPr>
            <p:spPr bwMode="auto">
              <a:xfrm>
                <a:off x="4200525" y="579438"/>
                <a:ext cx="668338" cy="669925"/>
              </a:xfrm>
              <a:custGeom>
                <a:avLst/>
                <a:gdLst>
                  <a:gd name="T0" fmla="*/ 25400 w 421"/>
                  <a:gd name="T1" fmla="*/ 25400 h 422"/>
                  <a:gd name="T2" fmla="*/ 25400 w 421"/>
                  <a:gd name="T3" fmla="*/ 50800 h 422"/>
                  <a:gd name="T4" fmla="*/ 615950 w 421"/>
                  <a:gd name="T5" fmla="*/ 50800 h 422"/>
                  <a:gd name="T6" fmla="*/ 615950 w 421"/>
                  <a:gd name="T7" fmla="*/ 619125 h 422"/>
                  <a:gd name="T8" fmla="*/ 50800 w 421"/>
                  <a:gd name="T9" fmla="*/ 619125 h 422"/>
                  <a:gd name="T10" fmla="*/ 50800 w 421"/>
                  <a:gd name="T11" fmla="*/ 25400 h 422"/>
                  <a:gd name="T12" fmla="*/ 25400 w 421"/>
                  <a:gd name="T13" fmla="*/ 25400 h 422"/>
                  <a:gd name="T14" fmla="*/ 25400 w 421"/>
                  <a:gd name="T15" fmla="*/ 50800 h 422"/>
                  <a:gd name="T16" fmla="*/ 25400 w 421"/>
                  <a:gd name="T17" fmla="*/ 25400 h 422"/>
                  <a:gd name="T18" fmla="*/ 0 w 421"/>
                  <a:gd name="T19" fmla="*/ 25400 h 422"/>
                  <a:gd name="T20" fmla="*/ 0 w 421"/>
                  <a:gd name="T21" fmla="*/ 669925 h 422"/>
                  <a:gd name="T22" fmla="*/ 668338 w 421"/>
                  <a:gd name="T23" fmla="*/ 669925 h 422"/>
                  <a:gd name="T24" fmla="*/ 668338 w 421"/>
                  <a:gd name="T25" fmla="*/ 0 h 422"/>
                  <a:gd name="T26" fmla="*/ 0 w 421"/>
                  <a:gd name="T27" fmla="*/ 0 h 422"/>
                  <a:gd name="T28" fmla="*/ 0 w 421"/>
                  <a:gd name="T29" fmla="*/ 25400 h 422"/>
                  <a:gd name="T30" fmla="*/ 25400 w 421"/>
                  <a:gd name="T31" fmla="*/ 25400 h 4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1" h="422">
                    <a:moveTo>
                      <a:pt x="16" y="16"/>
                    </a:moveTo>
                    <a:lnTo>
                      <a:pt x="16" y="32"/>
                    </a:lnTo>
                    <a:lnTo>
                      <a:pt x="388" y="32"/>
                    </a:lnTo>
                    <a:lnTo>
                      <a:pt x="388" y="390"/>
                    </a:lnTo>
                    <a:lnTo>
                      <a:pt x="32" y="390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422"/>
                    </a:lnTo>
                    <a:lnTo>
                      <a:pt x="421" y="422"/>
                    </a:lnTo>
                    <a:lnTo>
                      <a:pt x="4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1" name="Freeform 124"/>
              <p:cNvSpPr>
                <a:spLocks/>
              </p:cNvSpPr>
              <p:nvPr/>
            </p:nvSpPr>
            <p:spPr bwMode="auto">
              <a:xfrm>
                <a:off x="414338" y="604838"/>
                <a:ext cx="1189038" cy="619125"/>
              </a:xfrm>
              <a:custGeom>
                <a:avLst/>
                <a:gdLst>
                  <a:gd name="T0" fmla="*/ 1189038 w 374"/>
                  <a:gd name="T1" fmla="*/ 619125 h 194"/>
                  <a:gd name="T2" fmla="*/ 1189038 w 374"/>
                  <a:gd name="T3" fmla="*/ 0 h 194"/>
                  <a:gd name="T4" fmla="*/ 241623 w 374"/>
                  <a:gd name="T5" fmla="*/ 0 h 194"/>
                  <a:gd name="T6" fmla="*/ 41330 w 374"/>
                  <a:gd name="T7" fmla="*/ 405303 h 194"/>
                  <a:gd name="T8" fmla="*/ 0 w 374"/>
                  <a:gd name="T9" fmla="*/ 619125 h 194"/>
                  <a:gd name="T10" fmla="*/ 1189038 w 374"/>
                  <a:gd name="T11" fmla="*/ 619125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4" h="194">
                    <a:moveTo>
                      <a:pt x="374" y="194"/>
                    </a:moveTo>
                    <a:cubicBezTo>
                      <a:pt x="374" y="0"/>
                      <a:pt x="374" y="0"/>
                      <a:pt x="37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19" y="96"/>
                      <a:pt x="13" y="127"/>
                    </a:cubicBezTo>
                    <a:cubicBezTo>
                      <a:pt x="7" y="157"/>
                      <a:pt x="0" y="170"/>
                      <a:pt x="0" y="194"/>
                    </a:cubicBezTo>
                    <a:lnTo>
                      <a:pt x="374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2" name="Freeform 125"/>
              <p:cNvSpPr>
                <a:spLocks/>
              </p:cNvSpPr>
              <p:nvPr/>
            </p:nvSpPr>
            <p:spPr bwMode="auto">
              <a:xfrm>
                <a:off x="388938" y="579438"/>
                <a:ext cx="1239838" cy="669925"/>
              </a:xfrm>
              <a:custGeom>
                <a:avLst/>
                <a:gdLst>
                  <a:gd name="T0" fmla="*/ 1214405 w 390"/>
                  <a:gd name="T1" fmla="*/ 644404 h 210"/>
                  <a:gd name="T2" fmla="*/ 1239838 w 390"/>
                  <a:gd name="T3" fmla="*/ 644404 h 210"/>
                  <a:gd name="T4" fmla="*/ 1239838 w 390"/>
                  <a:gd name="T5" fmla="*/ 0 h 210"/>
                  <a:gd name="T6" fmla="*/ 251147 w 390"/>
                  <a:gd name="T7" fmla="*/ 0 h 210"/>
                  <a:gd name="T8" fmla="*/ 244789 w 390"/>
                  <a:gd name="T9" fmla="*/ 12760 h 210"/>
                  <a:gd name="T10" fmla="*/ 149416 w 390"/>
                  <a:gd name="T11" fmla="*/ 178647 h 210"/>
                  <a:gd name="T12" fmla="*/ 82656 w 390"/>
                  <a:gd name="T13" fmla="*/ 315822 h 210"/>
                  <a:gd name="T14" fmla="*/ 57223 w 390"/>
                  <a:gd name="T15" fmla="*/ 376434 h 210"/>
                  <a:gd name="T16" fmla="*/ 41328 w 390"/>
                  <a:gd name="T17" fmla="*/ 424286 h 210"/>
                  <a:gd name="T18" fmla="*/ 12716 w 390"/>
                  <a:gd name="T19" fmla="*/ 539130 h 210"/>
                  <a:gd name="T20" fmla="*/ 0 w 390"/>
                  <a:gd name="T21" fmla="*/ 644404 h 210"/>
                  <a:gd name="T22" fmla="*/ 0 w 390"/>
                  <a:gd name="T23" fmla="*/ 669925 h 210"/>
                  <a:gd name="T24" fmla="*/ 1239838 w 390"/>
                  <a:gd name="T25" fmla="*/ 669925 h 210"/>
                  <a:gd name="T26" fmla="*/ 1239838 w 390"/>
                  <a:gd name="T27" fmla="*/ 644404 h 210"/>
                  <a:gd name="T28" fmla="*/ 1214405 w 390"/>
                  <a:gd name="T29" fmla="*/ 644404 h 210"/>
                  <a:gd name="T30" fmla="*/ 1214405 w 390"/>
                  <a:gd name="T31" fmla="*/ 618883 h 210"/>
                  <a:gd name="T32" fmla="*/ 25433 w 390"/>
                  <a:gd name="T33" fmla="*/ 618883 h 210"/>
                  <a:gd name="T34" fmla="*/ 25433 w 390"/>
                  <a:gd name="T35" fmla="*/ 644404 h 210"/>
                  <a:gd name="T36" fmla="*/ 50865 w 390"/>
                  <a:gd name="T37" fmla="*/ 644404 h 210"/>
                  <a:gd name="T38" fmla="*/ 63581 w 390"/>
                  <a:gd name="T39" fmla="*/ 551891 h 210"/>
                  <a:gd name="T40" fmla="*/ 92193 w 390"/>
                  <a:gd name="T41" fmla="*/ 433856 h 210"/>
                  <a:gd name="T42" fmla="*/ 104909 w 390"/>
                  <a:gd name="T43" fmla="*/ 392385 h 210"/>
                  <a:gd name="T44" fmla="*/ 152595 w 390"/>
                  <a:gd name="T45" fmla="*/ 287111 h 210"/>
                  <a:gd name="T46" fmla="*/ 241609 w 390"/>
                  <a:gd name="T47" fmla="*/ 118034 h 210"/>
                  <a:gd name="T48" fmla="*/ 273400 w 390"/>
                  <a:gd name="T49" fmla="*/ 60612 h 210"/>
                  <a:gd name="T50" fmla="*/ 282937 w 390"/>
                  <a:gd name="T51" fmla="*/ 44662 h 210"/>
                  <a:gd name="T52" fmla="*/ 286116 w 390"/>
                  <a:gd name="T53" fmla="*/ 38281 h 210"/>
                  <a:gd name="T54" fmla="*/ 267042 w 390"/>
                  <a:gd name="T55" fmla="*/ 25521 h 210"/>
                  <a:gd name="T56" fmla="*/ 267042 w 390"/>
                  <a:gd name="T57" fmla="*/ 51042 h 210"/>
                  <a:gd name="T58" fmla="*/ 1188973 w 390"/>
                  <a:gd name="T59" fmla="*/ 51042 h 210"/>
                  <a:gd name="T60" fmla="*/ 1188973 w 390"/>
                  <a:gd name="T61" fmla="*/ 644404 h 210"/>
                  <a:gd name="T62" fmla="*/ 1214405 w 390"/>
                  <a:gd name="T63" fmla="*/ 644404 h 210"/>
                  <a:gd name="T64" fmla="*/ 1214405 w 390"/>
                  <a:gd name="T65" fmla="*/ 618883 h 210"/>
                  <a:gd name="T66" fmla="*/ 1214405 w 390"/>
                  <a:gd name="T67" fmla="*/ 644404 h 2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0" h="210">
                    <a:moveTo>
                      <a:pt x="382" y="202"/>
                    </a:move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2" y="28"/>
                      <a:pt x="47" y="56"/>
                    </a:cubicBezTo>
                    <a:cubicBezTo>
                      <a:pt x="40" y="70"/>
                      <a:pt x="32" y="85"/>
                      <a:pt x="26" y="99"/>
                    </a:cubicBezTo>
                    <a:cubicBezTo>
                      <a:pt x="23" y="105"/>
                      <a:pt x="20" y="112"/>
                      <a:pt x="18" y="118"/>
                    </a:cubicBezTo>
                    <a:cubicBezTo>
                      <a:pt x="15" y="123"/>
                      <a:pt x="14" y="129"/>
                      <a:pt x="13" y="133"/>
                    </a:cubicBezTo>
                    <a:cubicBezTo>
                      <a:pt x="10" y="148"/>
                      <a:pt x="7" y="159"/>
                      <a:pt x="4" y="169"/>
                    </a:cubicBezTo>
                    <a:cubicBezTo>
                      <a:pt x="2" y="179"/>
                      <a:pt x="0" y="189"/>
                      <a:pt x="0" y="202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cubicBezTo>
                      <a:pt x="8" y="194"/>
                      <a:pt x="8" y="194"/>
                      <a:pt x="8" y="194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16" y="202"/>
                      <a:pt x="16" y="202"/>
                      <a:pt x="16" y="202"/>
                    </a:cubicBezTo>
                    <a:cubicBezTo>
                      <a:pt x="16" y="191"/>
                      <a:pt x="17" y="183"/>
                      <a:pt x="20" y="173"/>
                    </a:cubicBezTo>
                    <a:cubicBezTo>
                      <a:pt x="22" y="163"/>
                      <a:pt x="26" y="152"/>
                      <a:pt x="29" y="136"/>
                    </a:cubicBezTo>
                    <a:cubicBezTo>
                      <a:pt x="29" y="133"/>
                      <a:pt x="31" y="129"/>
                      <a:pt x="33" y="123"/>
                    </a:cubicBezTo>
                    <a:cubicBezTo>
                      <a:pt x="36" y="114"/>
                      <a:pt x="42" y="102"/>
                      <a:pt x="48" y="90"/>
                    </a:cubicBezTo>
                    <a:cubicBezTo>
                      <a:pt x="57" y="72"/>
                      <a:pt x="68" y="52"/>
                      <a:pt x="76" y="37"/>
                    </a:cubicBezTo>
                    <a:cubicBezTo>
                      <a:pt x="80" y="30"/>
                      <a:pt x="84" y="23"/>
                      <a:pt x="86" y="19"/>
                    </a:cubicBezTo>
                    <a:cubicBezTo>
                      <a:pt x="88" y="17"/>
                      <a:pt x="89" y="15"/>
                      <a:pt x="89" y="14"/>
                    </a:cubicBezTo>
                    <a:cubicBezTo>
                      <a:pt x="90" y="13"/>
                      <a:pt x="90" y="12"/>
                      <a:pt x="90" y="12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374" y="16"/>
                      <a:pt x="374" y="16"/>
                      <a:pt x="374" y="16"/>
                    </a:cubicBezTo>
                    <a:cubicBezTo>
                      <a:pt x="374" y="202"/>
                      <a:pt x="374" y="202"/>
                      <a:pt x="374" y="202"/>
                    </a:cubicBezTo>
                    <a:cubicBezTo>
                      <a:pt x="382" y="202"/>
                      <a:pt x="382" y="202"/>
                      <a:pt x="382" y="202"/>
                    </a:cubicBezTo>
                    <a:cubicBezTo>
                      <a:pt x="382" y="194"/>
                      <a:pt x="382" y="194"/>
                      <a:pt x="382" y="194"/>
                    </a:cubicBezTo>
                    <a:lnTo>
                      <a:pt x="382" y="202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3" name="Oval 126"/>
              <p:cNvSpPr>
                <a:spLocks noChangeArrowheads="1"/>
              </p:cNvSpPr>
              <p:nvPr/>
            </p:nvSpPr>
            <p:spPr bwMode="auto">
              <a:xfrm>
                <a:off x="155575" y="1952625"/>
                <a:ext cx="195263" cy="3000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4" name="Freeform 127"/>
              <p:cNvSpPr>
                <a:spLocks/>
              </p:cNvSpPr>
              <p:nvPr/>
            </p:nvSpPr>
            <p:spPr bwMode="auto">
              <a:xfrm>
                <a:off x="149225" y="1946275"/>
                <a:ext cx="207963" cy="312738"/>
              </a:xfrm>
              <a:custGeom>
                <a:avLst/>
                <a:gdLst>
                  <a:gd name="T0" fmla="*/ 201564 w 65"/>
                  <a:gd name="T1" fmla="*/ 156369 h 98"/>
                  <a:gd name="T2" fmla="*/ 195165 w 65"/>
                  <a:gd name="T3" fmla="*/ 156369 h 98"/>
                  <a:gd name="T4" fmla="*/ 166370 w 65"/>
                  <a:gd name="T5" fmla="*/ 258488 h 98"/>
                  <a:gd name="T6" fmla="*/ 102382 w 65"/>
                  <a:gd name="T7" fmla="*/ 299973 h 98"/>
                  <a:gd name="T8" fmla="*/ 38393 w 65"/>
                  <a:gd name="T9" fmla="*/ 258488 h 98"/>
                  <a:gd name="T10" fmla="*/ 12798 w 65"/>
                  <a:gd name="T11" fmla="*/ 156369 h 98"/>
                  <a:gd name="T12" fmla="*/ 38393 w 65"/>
                  <a:gd name="T13" fmla="*/ 54250 h 98"/>
                  <a:gd name="T14" fmla="*/ 102382 w 65"/>
                  <a:gd name="T15" fmla="*/ 12765 h 98"/>
                  <a:gd name="T16" fmla="*/ 166370 w 65"/>
                  <a:gd name="T17" fmla="*/ 54250 h 98"/>
                  <a:gd name="T18" fmla="*/ 195165 w 65"/>
                  <a:gd name="T19" fmla="*/ 156369 h 98"/>
                  <a:gd name="T20" fmla="*/ 201564 w 65"/>
                  <a:gd name="T21" fmla="*/ 156369 h 98"/>
                  <a:gd name="T22" fmla="*/ 207963 w 65"/>
                  <a:gd name="T23" fmla="*/ 156369 h 98"/>
                  <a:gd name="T24" fmla="*/ 179168 w 65"/>
                  <a:gd name="T25" fmla="*/ 47868 h 98"/>
                  <a:gd name="T26" fmla="*/ 102382 w 65"/>
                  <a:gd name="T27" fmla="*/ 0 h 98"/>
                  <a:gd name="T28" fmla="*/ 28795 w 65"/>
                  <a:gd name="T29" fmla="*/ 47868 h 98"/>
                  <a:gd name="T30" fmla="*/ 0 w 65"/>
                  <a:gd name="T31" fmla="*/ 156369 h 98"/>
                  <a:gd name="T32" fmla="*/ 28795 w 65"/>
                  <a:gd name="T33" fmla="*/ 264870 h 98"/>
                  <a:gd name="T34" fmla="*/ 102382 w 65"/>
                  <a:gd name="T35" fmla="*/ 312738 h 98"/>
                  <a:gd name="T36" fmla="*/ 179168 w 65"/>
                  <a:gd name="T37" fmla="*/ 264870 h 98"/>
                  <a:gd name="T38" fmla="*/ 207963 w 65"/>
                  <a:gd name="T39" fmla="*/ 156369 h 98"/>
                  <a:gd name="T40" fmla="*/ 201564 w 65"/>
                  <a:gd name="T41" fmla="*/ 156369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98">
                    <a:moveTo>
                      <a:pt x="63" y="49"/>
                    </a:moveTo>
                    <a:cubicBezTo>
                      <a:pt x="61" y="49"/>
                      <a:pt x="61" y="49"/>
                      <a:pt x="61" y="49"/>
                    </a:cubicBezTo>
                    <a:cubicBezTo>
                      <a:pt x="61" y="62"/>
                      <a:pt x="58" y="73"/>
                      <a:pt x="52" y="81"/>
                    </a:cubicBezTo>
                    <a:cubicBezTo>
                      <a:pt x="47" y="89"/>
                      <a:pt x="40" y="94"/>
                      <a:pt x="32" y="94"/>
                    </a:cubicBezTo>
                    <a:cubicBezTo>
                      <a:pt x="25" y="94"/>
                      <a:pt x="18" y="89"/>
                      <a:pt x="12" y="81"/>
                    </a:cubicBezTo>
                    <a:cubicBezTo>
                      <a:pt x="7" y="73"/>
                      <a:pt x="4" y="62"/>
                      <a:pt x="4" y="49"/>
                    </a:cubicBezTo>
                    <a:cubicBezTo>
                      <a:pt x="4" y="37"/>
                      <a:pt x="7" y="25"/>
                      <a:pt x="12" y="17"/>
                    </a:cubicBezTo>
                    <a:cubicBezTo>
                      <a:pt x="18" y="9"/>
                      <a:pt x="25" y="4"/>
                      <a:pt x="32" y="4"/>
                    </a:cubicBezTo>
                    <a:cubicBezTo>
                      <a:pt x="40" y="4"/>
                      <a:pt x="47" y="9"/>
                      <a:pt x="52" y="17"/>
                    </a:cubicBezTo>
                    <a:cubicBezTo>
                      <a:pt x="58" y="25"/>
                      <a:pt x="61" y="37"/>
                      <a:pt x="61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36"/>
                      <a:pt x="61" y="24"/>
                      <a:pt x="56" y="15"/>
                    </a:cubicBezTo>
                    <a:cubicBezTo>
                      <a:pt x="50" y="6"/>
                      <a:pt x="42" y="0"/>
                      <a:pt x="32" y="0"/>
                    </a:cubicBezTo>
                    <a:cubicBezTo>
                      <a:pt x="23" y="0"/>
                      <a:pt x="15" y="6"/>
                      <a:pt x="9" y="15"/>
                    </a:cubicBezTo>
                    <a:cubicBezTo>
                      <a:pt x="3" y="24"/>
                      <a:pt x="0" y="36"/>
                      <a:pt x="0" y="49"/>
                    </a:cubicBezTo>
                    <a:cubicBezTo>
                      <a:pt x="0" y="62"/>
                      <a:pt x="3" y="75"/>
                      <a:pt x="9" y="83"/>
                    </a:cubicBezTo>
                    <a:cubicBezTo>
                      <a:pt x="15" y="92"/>
                      <a:pt x="23" y="98"/>
                      <a:pt x="32" y="98"/>
                    </a:cubicBezTo>
                    <a:cubicBezTo>
                      <a:pt x="42" y="98"/>
                      <a:pt x="50" y="92"/>
                      <a:pt x="56" y="83"/>
                    </a:cubicBezTo>
                    <a:cubicBezTo>
                      <a:pt x="61" y="75"/>
                      <a:pt x="65" y="62"/>
                      <a:pt x="65" y="49"/>
                    </a:cubicBezTo>
                    <a:lnTo>
                      <a:pt x="63" y="49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5" name="Oval 128"/>
              <p:cNvSpPr>
                <a:spLocks noChangeArrowheads="1"/>
              </p:cNvSpPr>
              <p:nvPr/>
            </p:nvSpPr>
            <p:spPr bwMode="auto">
              <a:xfrm>
                <a:off x="782638" y="2176463"/>
                <a:ext cx="833438" cy="835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6" name="Freeform 129"/>
              <p:cNvSpPr>
                <a:spLocks/>
              </p:cNvSpPr>
              <p:nvPr/>
            </p:nvSpPr>
            <p:spPr bwMode="auto">
              <a:xfrm>
                <a:off x="769938" y="2163763"/>
                <a:ext cx="858838" cy="860425"/>
              </a:xfrm>
              <a:custGeom>
                <a:avLst/>
                <a:gdLst>
                  <a:gd name="T0" fmla="*/ 846114 w 270"/>
                  <a:gd name="T1" fmla="*/ 430213 h 270"/>
                  <a:gd name="T2" fmla="*/ 833391 w 270"/>
                  <a:gd name="T3" fmla="*/ 430213 h 270"/>
                  <a:gd name="T4" fmla="*/ 712517 w 270"/>
                  <a:gd name="T5" fmla="*/ 713834 h 270"/>
                  <a:gd name="T6" fmla="*/ 429419 w 270"/>
                  <a:gd name="T7" fmla="*/ 834931 h 270"/>
                  <a:gd name="T8" fmla="*/ 143140 w 270"/>
                  <a:gd name="T9" fmla="*/ 713834 h 270"/>
                  <a:gd name="T10" fmla="*/ 25447 w 270"/>
                  <a:gd name="T11" fmla="*/ 430213 h 270"/>
                  <a:gd name="T12" fmla="*/ 143140 w 270"/>
                  <a:gd name="T13" fmla="*/ 143404 h 270"/>
                  <a:gd name="T14" fmla="*/ 429419 w 270"/>
                  <a:gd name="T15" fmla="*/ 25494 h 270"/>
                  <a:gd name="T16" fmla="*/ 712517 w 270"/>
                  <a:gd name="T17" fmla="*/ 143404 h 270"/>
                  <a:gd name="T18" fmla="*/ 833391 w 270"/>
                  <a:gd name="T19" fmla="*/ 430213 h 270"/>
                  <a:gd name="T20" fmla="*/ 846114 w 270"/>
                  <a:gd name="T21" fmla="*/ 430213 h 270"/>
                  <a:gd name="T22" fmla="*/ 858838 w 270"/>
                  <a:gd name="T23" fmla="*/ 430213 h 270"/>
                  <a:gd name="T24" fmla="*/ 429419 w 270"/>
                  <a:gd name="T25" fmla="*/ 0 h 270"/>
                  <a:gd name="T26" fmla="*/ 0 w 270"/>
                  <a:gd name="T27" fmla="*/ 430213 h 270"/>
                  <a:gd name="T28" fmla="*/ 429419 w 270"/>
                  <a:gd name="T29" fmla="*/ 860425 h 270"/>
                  <a:gd name="T30" fmla="*/ 858838 w 270"/>
                  <a:gd name="T31" fmla="*/ 430213 h 270"/>
                  <a:gd name="T32" fmla="*/ 846114 w 270"/>
                  <a:gd name="T33" fmla="*/ 430213 h 2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0" h="270">
                    <a:moveTo>
                      <a:pt x="266" y="135"/>
                    </a:move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170"/>
                      <a:pt x="247" y="202"/>
                      <a:pt x="224" y="224"/>
                    </a:cubicBezTo>
                    <a:cubicBezTo>
                      <a:pt x="202" y="247"/>
                      <a:pt x="170" y="262"/>
                      <a:pt x="135" y="262"/>
                    </a:cubicBezTo>
                    <a:cubicBezTo>
                      <a:pt x="100" y="262"/>
                      <a:pt x="68" y="247"/>
                      <a:pt x="45" y="224"/>
                    </a:cubicBezTo>
                    <a:cubicBezTo>
                      <a:pt x="22" y="202"/>
                      <a:pt x="8" y="170"/>
                      <a:pt x="8" y="135"/>
                    </a:cubicBezTo>
                    <a:cubicBezTo>
                      <a:pt x="8" y="100"/>
                      <a:pt x="22" y="68"/>
                      <a:pt x="45" y="45"/>
                    </a:cubicBezTo>
                    <a:cubicBezTo>
                      <a:pt x="68" y="22"/>
                      <a:pt x="100" y="8"/>
                      <a:pt x="135" y="8"/>
                    </a:cubicBezTo>
                    <a:cubicBezTo>
                      <a:pt x="170" y="8"/>
                      <a:pt x="202" y="22"/>
                      <a:pt x="224" y="45"/>
                    </a:cubicBezTo>
                    <a:cubicBezTo>
                      <a:pt x="247" y="68"/>
                      <a:pt x="262" y="100"/>
                      <a:pt x="262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70" y="135"/>
                      <a:pt x="270" y="135"/>
                      <a:pt x="270" y="135"/>
                    </a:cubicBezTo>
                    <a:cubicBezTo>
                      <a:pt x="270" y="61"/>
                      <a:pt x="209" y="0"/>
                      <a:pt x="135" y="0"/>
                    </a:cubicBezTo>
                    <a:cubicBezTo>
                      <a:pt x="61" y="0"/>
                      <a:pt x="0" y="61"/>
                      <a:pt x="0" y="135"/>
                    </a:cubicBezTo>
                    <a:cubicBezTo>
                      <a:pt x="0" y="209"/>
                      <a:pt x="61" y="270"/>
                      <a:pt x="135" y="270"/>
                    </a:cubicBezTo>
                    <a:cubicBezTo>
                      <a:pt x="209" y="270"/>
                      <a:pt x="270" y="209"/>
                      <a:pt x="270" y="135"/>
                    </a:cubicBezTo>
                    <a:lnTo>
                      <a:pt x="266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7" name="Oval 130"/>
              <p:cNvSpPr>
                <a:spLocks noChangeArrowheads="1"/>
              </p:cNvSpPr>
              <p:nvPr/>
            </p:nvSpPr>
            <p:spPr bwMode="auto">
              <a:xfrm>
                <a:off x="782638" y="2176463"/>
                <a:ext cx="833438" cy="835025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8" name="Oval 131"/>
              <p:cNvSpPr>
                <a:spLocks noChangeArrowheads="1"/>
              </p:cNvSpPr>
              <p:nvPr/>
            </p:nvSpPr>
            <p:spPr bwMode="auto">
              <a:xfrm>
                <a:off x="1033463" y="2428875"/>
                <a:ext cx="331788" cy="330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9" name="Rectangle 132"/>
              <p:cNvSpPr>
                <a:spLocks noChangeArrowheads="1"/>
              </p:cNvSpPr>
              <p:nvPr/>
            </p:nvSpPr>
            <p:spPr bwMode="auto">
              <a:xfrm>
                <a:off x="1247775" y="582613"/>
                <a:ext cx="50800" cy="669925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0" name="Freeform 133"/>
              <p:cNvSpPr>
                <a:spLocks/>
              </p:cNvSpPr>
              <p:nvPr/>
            </p:nvSpPr>
            <p:spPr bwMode="auto">
              <a:xfrm>
                <a:off x="1247775" y="582613"/>
                <a:ext cx="50800" cy="669925"/>
              </a:xfrm>
              <a:custGeom>
                <a:avLst/>
                <a:gdLst>
                  <a:gd name="T0" fmla="*/ 0 w 32"/>
                  <a:gd name="T1" fmla="*/ 0 h 422"/>
                  <a:gd name="T2" fmla="*/ 0 w 32"/>
                  <a:gd name="T3" fmla="*/ 669925 h 422"/>
                  <a:gd name="T4" fmla="*/ 50800 w 32"/>
                  <a:gd name="T5" fmla="*/ 669925 h 422"/>
                  <a:gd name="T6" fmla="*/ 50800 w 32"/>
                  <a:gd name="T7" fmla="*/ 0 h 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422">
                    <a:moveTo>
                      <a:pt x="0" y="0"/>
                    </a:moveTo>
                    <a:lnTo>
                      <a:pt x="0" y="422"/>
                    </a:lnTo>
                    <a:lnTo>
                      <a:pt x="32" y="422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1" name="Rectangle 134"/>
              <p:cNvSpPr>
                <a:spLocks noChangeArrowheads="1"/>
              </p:cNvSpPr>
              <p:nvPr/>
            </p:nvSpPr>
            <p:spPr bwMode="auto">
              <a:xfrm>
                <a:off x="4467225" y="2024063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2" name="Rectangle 135"/>
              <p:cNvSpPr>
                <a:spLocks noChangeArrowheads="1"/>
              </p:cNvSpPr>
              <p:nvPr/>
            </p:nvSpPr>
            <p:spPr bwMode="auto">
              <a:xfrm>
                <a:off x="4467225" y="2024063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3" name="Rectangle 136"/>
              <p:cNvSpPr>
                <a:spLocks noChangeArrowheads="1"/>
              </p:cNvSpPr>
              <p:nvPr/>
            </p:nvSpPr>
            <p:spPr bwMode="auto">
              <a:xfrm>
                <a:off x="4467225" y="1854200"/>
                <a:ext cx="417513" cy="79375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4" name="Rectangle 137"/>
              <p:cNvSpPr>
                <a:spLocks noChangeArrowheads="1"/>
              </p:cNvSpPr>
              <p:nvPr/>
            </p:nvSpPr>
            <p:spPr bwMode="auto">
              <a:xfrm>
                <a:off x="4467225" y="1854200"/>
                <a:ext cx="41751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5" name="Rectangle 138"/>
              <p:cNvSpPr>
                <a:spLocks noChangeArrowheads="1"/>
              </p:cNvSpPr>
              <p:nvPr/>
            </p:nvSpPr>
            <p:spPr bwMode="auto">
              <a:xfrm>
                <a:off x="4467225" y="1689100"/>
                <a:ext cx="417513" cy="76200"/>
              </a:xfrm>
              <a:prstGeom prst="rect">
                <a:avLst/>
              </a:prstGeom>
              <a:solidFill>
                <a:srgbClr val="61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6" name="Rectangle 139"/>
              <p:cNvSpPr>
                <a:spLocks noChangeArrowheads="1"/>
              </p:cNvSpPr>
              <p:nvPr/>
            </p:nvSpPr>
            <p:spPr bwMode="auto">
              <a:xfrm>
                <a:off x="4467225" y="1689100"/>
                <a:ext cx="4175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7" name="Freeform 140"/>
              <p:cNvSpPr>
                <a:spLocks/>
              </p:cNvSpPr>
              <p:nvPr/>
            </p:nvSpPr>
            <p:spPr bwMode="auto">
              <a:xfrm>
                <a:off x="107950" y="1335088"/>
                <a:ext cx="5087938" cy="388938"/>
              </a:xfrm>
              <a:custGeom>
                <a:avLst/>
                <a:gdLst>
                  <a:gd name="T0" fmla="*/ 496384 w 1599"/>
                  <a:gd name="T1" fmla="*/ 0 h 122"/>
                  <a:gd name="T2" fmla="*/ 108186 w 1599"/>
                  <a:gd name="T3" fmla="*/ 200845 h 122"/>
                  <a:gd name="T4" fmla="*/ 6364 w 1599"/>
                  <a:gd name="T5" fmla="*/ 334742 h 122"/>
                  <a:gd name="T6" fmla="*/ 0 w 1599"/>
                  <a:gd name="T7" fmla="*/ 388938 h 122"/>
                  <a:gd name="T8" fmla="*/ 496384 w 1599"/>
                  <a:gd name="T9" fmla="*/ 22316 h 122"/>
                  <a:gd name="T10" fmla="*/ 5087938 w 1599"/>
                  <a:gd name="T11" fmla="*/ 22316 h 122"/>
                  <a:gd name="T12" fmla="*/ 5084756 w 1599"/>
                  <a:gd name="T13" fmla="*/ 0 h 122"/>
                  <a:gd name="T14" fmla="*/ 496384 w 1599"/>
                  <a:gd name="T15" fmla="*/ 0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9" h="122">
                    <a:moveTo>
                      <a:pt x="156" y="0"/>
                    </a:moveTo>
                    <a:cubicBezTo>
                      <a:pt x="119" y="0"/>
                      <a:pt x="72" y="24"/>
                      <a:pt x="34" y="63"/>
                    </a:cubicBezTo>
                    <a:cubicBezTo>
                      <a:pt x="22" y="76"/>
                      <a:pt x="11" y="90"/>
                      <a:pt x="2" y="105"/>
                    </a:cubicBezTo>
                    <a:cubicBezTo>
                      <a:pt x="1" y="111"/>
                      <a:pt x="0" y="117"/>
                      <a:pt x="0" y="122"/>
                    </a:cubicBezTo>
                    <a:cubicBezTo>
                      <a:pt x="34" y="59"/>
                      <a:pt x="103" y="7"/>
                      <a:pt x="156" y="7"/>
                    </a:cubicBezTo>
                    <a:cubicBezTo>
                      <a:pt x="1599" y="7"/>
                      <a:pt x="1599" y="7"/>
                      <a:pt x="1599" y="7"/>
                    </a:cubicBezTo>
                    <a:cubicBezTo>
                      <a:pt x="1598" y="5"/>
                      <a:pt x="1598" y="2"/>
                      <a:pt x="1598" y="0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8" name="Freeform 141"/>
              <p:cNvSpPr>
                <a:spLocks/>
              </p:cNvSpPr>
              <p:nvPr/>
            </p:nvSpPr>
            <p:spPr bwMode="auto">
              <a:xfrm>
                <a:off x="0" y="2628900"/>
                <a:ext cx="598488" cy="252413"/>
              </a:xfrm>
              <a:custGeom>
                <a:avLst/>
                <a:gdLst>
                  <a:gd name="T0" fmla="*/ 598488 w 188"/>
                  <a:gd name="T1" fmla="*/ 214072 h 79"/>
                  <a:gd name="T2" fmla="*/ 560287 w 188"/>
                  <a:gd name="T3" fmla="*/ 252413 h 79"/>
                  <a:gd name="T4" fmla="*/ 38201 w 188"/>
                  <a:gd name="T5" fmla="*/ 252413 h 79"/>
                  <a:gd name="T6" fmla="*/ 0 w 188"/>
                  <a:gd name="T7" fmla="*/ 214072 h 79"/>
                  <a:gd name="T8" fmla="*/ 0 w 188"/>
                  <a:gd name="T9" fmla="*/ 38341 h 79"/>
                  <a:gd name="T10" fmla="*/ 38201 w 188"/>
                  <a:gd name="T11" fmla="*/ 0 h 79"/>
                  <a:gd name="T12" fmla="*/ 560287 w 188"/>
                  <a:gd name="T13" fmla="*/ 0 h 79"/>
                  <a:gd name="T14" fmla="*/ 598488 w 188"/>
                  <a:gd name="T15" fmla="*/ 38341 h 79"/>
                  <a:gd name="T16" fmla="*/ 598488 w 188"/>
                  <a:gd name="T17" fmla="*/ 214072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8" h="79">
                    <a:moveTo>
                      <a:pt x="188" y="67"/>
                    </a:moveTo>
                    <a:cubicBezTo>
                      <a:pt x="188" y="74"/>
                      <a:pt x="182" y="79"/>
                      <a:pt x="176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5" y="79"/>
                      <a:pt x="0" y="74"/>
                      <a:pt x="0" y="6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82" y="0"/>
                      <a:pt x="188" y="5"/>
                      <a:pt x="188" y="12"/>
                    </a:cubicBezTo>
                    <a:lnTo>
                      <a:pt x="188" y="6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9" name="Oval 142"/>
              <p:cNvSpPr>
                <a:spLocks noChangeArrowheads="1"/>
              </p:cNvSpPr>
              <p:nvPr/>
            </p:nvSpPr>
            <p:spPr bwMode="auto">
              <a:xfrm>
                <a:off x="63500" y="2435225"/>
                <a:ext cx="101600" cy="200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0" name="Freeform 143"/>
              <p:cNvSpPr>
                <a:spLocks/>
              </p:cNvSpPr>
              <p:nvPr/>
            </p:nvSpPr>
            <p:spPr bwMode="auto">
              <a:xfrm>
                <a:off x="57150" y="2428875"/>
                <a:ext cx="114300" cy="212725"/>
              </a:xfrm>
              <a:custGeom>
                <a:avLst/>
                <a:gdLst>
                  <a:gd name="T0" fmla="*/ 107950 w 36"/>
                  <a:gd name="T1" fmla="*/ 104775 h 67"/>
                  <a:gd name="T2" fmla="*/ 101600 w 36"/>
                  <a:gd name="T3" fmla="*/ 104775 h 67"/>
                  <a:gd name="T4" fmla="*/ 85725 w 36"/>
                  <a:gd name="T5" fmla="*/ 174625 h 67"/>
                  <a:gd name="T6" fmla="*/ 73025 w 36"/>
                  <a:gd name="T7" fmla="*/ 193675 h 67"/>
                  <a:gd name="T8" fmla="*/ 57150 w 36"/>
                  <a:gd name="T9" fmla="*/ 200025 h 67"/>
                  <a:gd name="T10" fmla="*/ 41275 w 36"/>
                  <a:gd name="T11" fmla="*/ 193675 h 67"/>
                  <a:gd name="T12" fmla="*/ 22225 w 36"/>
                  <a:gd name="T13" fmla="*/ 158750 h 67"/>
                  <a:gd name="T14" fmla="*/ 12700 w 36"/>
                  <a:gd name="T15" fmla="*/ 104775 h 67"/>
                  <a:gd name="T16" fmla="*/ 28575 w 36"/>
                  <a:gd name="T17" fmla="*/ 38100 h 67"/>
                  <a:gd name="T18" fmla="*/ 41275 w 36"/>
                  <a:gd name="T19" fmla="*/ 19050 h 67"/>
                  <a:gd name="T20" fmla="*/ 57150 w 36"/>
                  <a:gd name="T21" fmla="*/ 12700 h 67"/>
                  <a:gd name="T22" fmla="*/ 73025 w 36"/>
                  <a:gd name="T23" fmla="*/ 19050 h 67"/>
                  <a:gd name="T24" fmla="*/ 92075 w 36"/>
                  <a:gd name="T25" fmla="*/ 50800 h 67"/>
                  <a:gd name="T26" fmla="*/ 101600 w 36"/>
                  <a:gd name="T27" fmla="*/ 104775 h 67"/>
                  <a:gd name="T28" fmla="*/ 107950 w 36"/>
                  <a:gd name="T29" fmla="*/ 104775 h 67"/>
                  <a:gd name="T30" fmla="*/ 114300 w 36"/>
                  <a:gd name="T31" fmla="*/ 104775 h 67"/>
                  <a:gd name="T32" fmla="*/ 98425 w 36"/>
                  <a:gd name="T33" fmla="*/ 31750 h 67"/>
                  <a:gd name="T34" fmla="*/ 79375 w 36"/>
                  <a:gd name="T35" fmla="*/ 9525 h 67"/>
                  <a:gd name="T36" fmla="*/ 57150 w 36"/>
                  <a:gd name="T37" fmla="*/ 0 h 67"/>
                  <a:gd name="T38" fmla="*/ 31750 w 36"/>
                  <a:gd name="T39" fmla="*/ 9525 h 67"/>
                  <a:gd name="T40" fmla="*/ 9525 w 36"/>
                  <a:gd name="T41" fmla="*/ 47625 h 67"/>
                  <a:gd name="T42" fmla="*/ 0 w 36"/>
                  <a:gd name="T43" fmla="*/ 104775 h 67"/>
                  <a:gd name="T44" fmla="*/ 15875 w 36"/>
                  <a:gd name="T45" fmla="*/ 180975 h 67"/>
                  <a:gd name="T46" fmla="*/ 31750 w 36"/>
                  <a:gd name="T47" fmla="*/ 203200 h 67"/>
                  <a:gd name="T48" fmla="*/ 57150 w 36"/>
                  <a:gd name="T49" fmla="*/ 212725 h 67"/>
                  <a:gd name="T50" fmla="*/ 79375 w 36"/>
                  <a:gd name="T51" fmla="*/ 203200 h 67"/>
                  <a:gd name="T52" fmla="*/ 104775 w 36"/>
                  <a:gd name="T53" fmla="*/ 165100 h 67"/>
                  <a:gd name="T54" fmla="*/ 114300 w 36"/>
                  <a:gd name="T55" fmla="*/ 104775 h 67"/>
                  <a:gd name="T56" fmla="*/ 107950 w 36"/>
                  <a:gd name="T57" fmla="*/ 104775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67">
                    <a:moveTo>
                      <a:pt x="34" y="33"/>
                    </a:move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42"/>
                      <a:pt x="30" y="49"/>
                      <a:pt x="27" y="55"/>
                    </a:cubicBezTo>
                    <a:cubicBezTo>
                      <a:pt x="26" y="57"/>
                      <a:pt x="24" y="60"/>
                      <a:pt x="23" y="61"/>
                    </a:cubicBezTo>
                    <a:cubicBezTo>
                      <a:pt x="21" y="62"/>
                      <a:pt x="20" y="63"/>
                      <a:pt x="18" y="63"/>
                    </a:cubicBezTo>
                    <a:cubicBezTo>
                      <a:pt x="16" y="63"/>
                      <a:pt x="15" y="62"/>
                      <a:pt x="13" y="61"/>
                    </a:cubicBezTo>
                    <a:cubicBezTo>
                      <a:pt x="11" y="59"/>
                      <a:pt x="8" y="55"/>
                      <a:pt x="7" y="50"/>
                    </a:cubicBezTo>
                    <a:cubicBezTo>
                      <a:pt x="5" y="46"/>
                      <a:pt x="4" y="40"/>
                      <a:pt x="4" y="33"/>
                    </a:cubicBezTo>
                    <a:cubicBezTo>
                      <a:pt x="4" y="25"/>
                      <a:pt x="6" y="17"/>
                      <a:pt x="9" y="12"/>
                    </a:cubicBezTo>
                    <a:cubicBezTo>
                      <a:pt x="10" y="9"/>
                      <a:pt x="11" y="7"/>
                      <a:pt x="13" y="6"/>
                    </a:cubicBezTo>
                    <a:cubicBezTo>
                      <a:pt x="15" y="4"/>
                      <a:pt x="16" y="4"/>
                      <a:pt x="18" y="4"/>
                    </a:cubicBezTo>
                    <a:cubicBezTo>
                      <a:pt x="20" y="4"/>
                      <a:pt x="21" y="4"/>
                      <a:pt x="23" y="6"/>
                    </a:cubicBezTo>
                    <a:cubicBezTo>
                      <a:pt x="25" y="8"/>
                      <a:pt x="28" y="12"/>
                      <a:pt x="29" y="16"/>
                    </a:cubicBezTo>
                    <a:cubicBezTo>
                      <a:pt x="31" y="21"/>
                      <a:pt x="32" y="27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4"/>
                      <a:pt x="34" y="16"/>
                      <a:pt x="31" y="10"/>
                    </a:cubicBezTo>
                    <a:cubicBezTo>
                      <a:pt x="29" y="7"/>
                      <a:pt x="28" y="5"/>
                      <a:pt x="25" y="3"/>
                    </a:cubicBezTo>
                    <a:cubicBezTo>
                      <a:pt x="23" y="1"/>
                      <a:pt x="21" y="0"/>
                      <a:pt x="18" y="0"/>
                    </a:cubicBezTo>
                    <a:cubicBezTo>
                      <a:pt x="15" y="0"/>
                      <a:pt x="13" y="1"/>
                      <a:pt x="10" y="3"/>
                    </a:cubicBezTo>
                    <a:cubicBezTo>
                      <a:pt x="7" y="5"/>
                      <a:pt x="5" y="10"/>
                      <a:pt x="3" y="15"/>
                    </a:cubicBezTo>
                    <a:cubicBezTo>
                      <a:pt x="1" y="20"/>
                      <a:pt x="0" y="27"/>
                      <a:pt x="0" y="33"/>
                    </a:cubicBezTo>
                    <a:cubicBezTo>
                      <a:pt x="0" y="42"/>
                      <a:pt x="2" y="50"/>
                      <a:pt x="5" y="57"/>
                    </a:cubicBezTo>
                    <a:cubicBezTo>
                      <a:pt x="6" y="60"/>
                      <a:pt x="8" y="62"/>
                      <a:pt x="10" y="64"/>
                    </a:cubicBezTo>
                    <a:cubicBezTo>
                      <a:pt x="13" y="66"/>
                      <a:pt x="15" y="67"/>
                      <a:pt x="18" y="67"/>
                    </a:cubicBezTo>
                    <a:cubicBezTo>
                      <a:pt x="21" y="67"/>
                      <a:pt x="23" y="66"/>
                      <a:pt x="25" y="64"/>
                    </a:cubicBezTo>
                    <a:cubicBezTo>
                      <a:pt x="29" y="61"/>
                      <a:pt x="31" y="57"/>
                      <a:pt x="33" y="52"/>
                    </a:cubicBezTo>
                    <a:cubicBezTo>
                      <a:pt x="35" y="46"/>
                      <a:pt x="36" y="40"/>
                      <a:pt x="36" y="33"/>
                    </a:cubicBez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91" name="Freeform 144"/>
              <p:cNvSpPr>
                <a:spLocks/>
              </p:cNvSpPr>
              <p:nvPr/>
            </p:nvSpPr>
            <p:spPr bwMode="auto">
              <a:xfrm>
                <a:off x="588963" y="319088"/>
                <a:ext cx="4400550" cy="139700"/>
              </a:xfrm>
              <a:custGeom>
                <a:avLst/>
                <a:gdLst>
                  <a:gd name="T0" fmla="*/ 4400550 w 1383"/>
                  <a:gd name="T1" fmla="*/ 139700 h 44"/>
                  <a:gd name="T2" fmla="*/ 4371913 w 1383"/>
                  <a:gd name="T3" fmla="*/ 63500 h 44"/>
                  <a:gd name="T4" fmla="*/ 4289184 w 1383"/>
                  <a:gd name="T5" fmla="*/ 0 h 44"/>
                  <a:gd name="T6" fmla="*/ 499556 w 1383"/>
                  <a:gd name="T7" fmla="*/ 0 h 44"/>
                  <a:gd name="T8" fmla="*/ 12728 w 1383"/>
                  <a:gd name="T9" fmla="*/ 127000 h 44"/>
                  <a:gd name="T10" fmla="*/ 0 w 1383"/>
                  <a:gd name="T11" fmla="*/ 139700 h 44"/>
                  <a:gd name="T12" fmla="*/ 4400550 w 1383"/>
                  <a:gd name="T13" fmla="*/ 13970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3" h="44">
                    <a:moveTo>
                      <a:pt x="1383" y="44"/>
                    </a:moveTo>
                    <a:cubicBezTo>
                      <a:pt x="1378" y="29"/>
                      <a:pt x="1374" y="21"/>
                      <a:pt x="1374" y="20"/>
                    </a:cubicBezTo>
                    <a:cubicBezTo>
                      <a:pt x="1374" y="20"/>
                      <a:pt x="1364" y="0"/>
                      <a:pt x="134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46" y="0"/>
                      <a:pt x="24" y="21"/>
                      <a:pt x="4" y="40"/>
                    </a:cubicBezTo>
                    <a:cubicBezTo>
                      <a:pt x="3" y="41"/>
                      <a:pt x="1" y="42"/>
                      <a:pt x="0" y="44"/>
                    </a:cubicBezTo>
                    <a:lnTo>
                      <a:pt x="1383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507" name="组合 1"/>
          <p:cNvGrpSpPr>
            <a:grpSpLocks/>
          </p:cNvGrpSpPr>
          <p:nvPr/>
        </p:nvGrpSpPr>
        <p:grpSpPr bwMode="auto">
          <a:xfrm>
            <a:off x="6635750" y="4765675"/>
            <a:ext cx="5570538" cy="2109788"/>
            <a:chOff x="0" y="0"/>
            <a:chExt cx="5570335" cy="2108954"/>
          </a:xfrm>
        </p:grpSpPr>
        <p:grpSp>
          <p:nvGrpSpPr>
            <p:cNvPr id="21537" name="组合 90"/>
            <p:cNvGrpSpPr>
              <a:grpSpLocks/>
            </p:cNvGrpSpPr>
            <p:nvPr/>
          </p:nvGrpSpPr>
          <p:grpSpPr bwMode="auto">
            <a:xfrm>
              <a:off x="0" y="22270"/>
              <a:ext cx="2331415" cy="2086684"/>
              <a:chOff x="0" y="0"/>
              <a:chExt cx="2331415" cy="2086684"/>
            </a:xfrm>
          </p:grpSpPr>
          <p:sp>
            <p:nvSpPr>
              <p:cNvPr id="21546" name="任意多边形 82"/>
              <p:cNvSpPr>
                <a:spLocks/>
              </p:cNvSpPr>
              <p:nvPr/>
            </p:nvSpPr>
            <p:spPr bwMode="auto">
              <a:xfrm>
                <a:off x="0" y="1"/>
                <a:ext cx="2331415" cy="2086081"/>
              </a:xfrm>
              <a:custGeom>
                <a:avLst/>
                <a:gdLst>
                  <a:gd name="T0" fmla="*/ 800818 w 2331415"/>
                  <a:gd name="T1" fmla="*/ 0 h 2086081"/>
                  <a:gd name="T2" fmla="*/ 2331415 w 2331415"/>
                  <a:gd name="T3" fmla="*/ 2086081 h 2086081"/>
                  <a:gd name="T4" fmla="*/ 0 w 2331415"/>
                  <a:gd name="T5" fmla="*/ 2086081 h 2086081"/>
                  <a:gd name="T6" fmla="*/ 800818 w 2331415"/>
                  <a:gd name="T7" fmla="*/ 0 h 20860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lnTo>
                      <a:pt x="800818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1547" name="任意多边形 83"/>
              <p:cNvSpPr>
                <a:spLocks/>
              </p:cNvSpPr>
              <p:nvPr/>
            </p:nvSpPr>
            <p:spPr bwMode="auto">
              <a:xfrm>
                <a:off x="800818" y="0"/>
                <a:ext cx="1482603" cy="2086684"/>
              </a:xfrm>
              <a:custGeom>
                <a:avLst/>
                <a:gdLst>
                  <a:gd name="T0" fmla="*/ 0 w 1482603"/>
                  <a:gd name="T1" fmla="*/ 0 h 2086684"/>
                  <a:gd name="T2" fmla="*/ 1482603 w 1482603"/>
                  <a:gd name="T3" fmla="*/ 1919271 h 2086684"/>
                  <a:gd name="T4" fmla="*/ 1443562 w 1482603"/>
                  <a:gd name="T5" fmla="*/ 2071812 h 2086684"/>
                  <a:gd name="T6" fmla="*/ 1439711 w 1482603"/>
                  <a:gd name="T7" fmla="*/ 2086684 h 2086684"/>
                  <a:gd name="T8" fmla="*/ 903587 w 1482603"/>
                  <a:gd name="T9" fmla="*/ 2086684 h 2086684"/>
                  <a:gd name="T10" fmla="*/ 830128 w 1482603"/>
                  <a:gd name="T11" fmla="*/ 1915611 h 2086684"/>
                  <a:gd name="T12" fmla="*/ 0 w 1482603"/>
                  <a:gd name="T13" fmla="*/ 0 h 2086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8" name="Freeform 67"/>
              <p:cNvSpPr>
                <a:spLocks/>
              </p:cNvSpPr>
              <p:nvPr/>
            </p:nvSpPr>
            <p:spPr bwMode="auto">
              <a:xfrm>
                <a:off x="476300" y="302248"/>
                <a:ext cx="865382" cy="642673"/>
              </a:xfrm>
              <a:custGeom>
                <a:avLst/>
                <a:gdLst>
                  <a:gd name="T0" fmla="*/ 0 w 272"/>
                  <a:gd name="T1" fmla="*/ 534500 h 202"/>
                  <a:gd name="T2" fmla="*/ 248161 w 272"/>
                  <a:gd name="T3" fmla="*/ 378604 h 202"/>
                  <a:gd name="T4" fmla="*/ 429509 w 272"/>
                  <a:gd name="T5" fmla="*/ 642673 h 202"/>
                  <a:gd name="T6" fmla="*/ 489959 w 272"/>
                  <a:gd name="T7" fmla="*/ 353152 h 202"/>
                  <a:gd name="T8" fmla="*/ 722212 w 272"/>
                  <a:gd name="T9" fmla="*/ 620402 h 202"/>
                  <a:gd name="T10" fmla="*/ 661763 w 272"/>
                  <a:gd name="T11" fmla="*/ 209982 h 202"/>
                  <a:gd name="T12" fmla="*/ 865382 w 272"/>
                  <a:gd name="T13" fmla="*/ 378604 h 202"/>
                  <a:gd name="T14" fmla="*/ 563135 w 272"/>
                  <a:gd name="T15" fmla="*/ 0 h 202"/>
                  <a:gd name="T16" fmla="*/ 601313 w 272"/>
                  <a:gd name="T17" fmla="*/ 270432 h 202"/>
                  <a:gd name="T18" fmla="*/ 419965 w 272"/>
                  <a:gd name="T19" fmla="*/ 171804 h 202"/>
                  <a:gd name="T20" fmla="*/ 375423 w 272"/>
                  <a:gd name="T21" fmla="*/ 369060 h 202"/>
                  <a:gd name="T22" fmla="*/ 254524 w 272"/>
                  <a:gd name="T23" fmla="*/ 143170 h 202"/>
                  <a:gd name="T24" fmla="*/ 133625 w 272"/>
                  <a:gd name="T25" fmla="*/ 330881 h 202"/>
                  <a:gd name="T26" fmla="*/ 165441 w 272"/>
                  <a:gd name="T27" fmla="*/ 89083 h 202"/>
                  <a:gd name="T28" fmla="*/ 0 w 272"/>
                  <a:gd name="T29" fmla="*/ 534500 h 2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38" name="组合 91"/>
            <p:cNvGrpSpPr>
              <a:grpSpLocks/>
            </p:cNvGrpSpPr>
            <p:nvPr/>
          </p:nvGrpSpPr>
          <p:grpSpPr bwMode="auto">
            <a:xfrm>
              <a:off x="2122803" y="604495"/>
              <a:ext cx="1872971" cy="1503858"/>
              <a:chOff x="0" y="0"/>
              <a:chExt cx="1872971" cy="1503858"/>
            </a:xfrm>
          </p:grpSpPr>
          <p:sp>
            <p:nvSpPr>
              <p:cNvPr id="21543" name="任意多边形 84"/>
              <p:cNvSpPr>
                <a:spLocks/>
              </p:cNvSpPr>
              <p:nvPr/>
            </p:nvSpPr>
            <p:spPr bwMode="auto">
              <a:xfrm>
                <a:off x="0" y="1"/>
                <a:ext cx="1872971" cy="1503857"/>
              </a:xfrm>
              <a:custGeom>
                <a:avLst/>
                <a:gdLst>
                  <a:gd name="T0" fmla="*/ 930554 w 1872971"/>
                  <a:gd name="T1" fmla="*/ 0 h 1503857"/>
                  <a:gd name="T2" fmla="*/ 1872971 w 1872971"/>
                  <a:gd name="T3" fmla="*/ 1503857 h 1503857"/>
                  <a:gd name="T4" fmla="*/ 0 w 1872971"/>
                  <a:gd name="T5" fmla="*/ 1503857 h 1503857"/>
                  <a:gd name="T6" fmla="*/ 930554 w 1872971"/>
                  <a:gd name="T7" fmla="*/ 0 h 15038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lnTo>
                      <a:pt x="930554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4" name="任意多边形 85"/>
              <p:cNvSpPr>
                <a:spLocks/>
              </p:cNvSpPr>
              <p:nvPr/>
            </p:nvSpPr>
            <p:spPr bwMode="auto">
              <a:xfrm>
                <a:off x="930554" y="0"/>
                <a:ext cx="820840" cy="1503857"/>
              </a:xfrm>
              <a:custGeom>
                <a:avLst/>
                <a:gdLst>
                  <a:gd name="T0" fmla="*/ 0 w 820840"/>
                  <a:gd name="T1" fmla="*/ 0 h 1503857"/>
                  <a:gd name="T2" fmla="*/ 820840 w 820840"/>
                  <a:gd name="T3" fmla="*/ 1291710 h 1503857"/>
                  <a:gd name="T4" fmla="*/ 697163 w 820840"/>
                  <a:gd name="T5" fmla="*/ 1503857 h 1503857"/>
                  <a:gd name="T6" fmla="*/ 283880 w 820840"/>
                  <a:gd name="T7" fmla="*/ 1503857 h 1503857"/>
                  <a:gd name="T8" fmla="*/ 0 w 820840"/>
                  <a:gd name="T9" fmla="*/ 0 h 15038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5" name="Freeform 68"/>
              <p:cNvSpPr>
                <a:spLocks/>
              </p:cNvSpPr>
              <p:nvPr/>
            </p:nvSpPr>
            <p:spPr bwMode="auto">
              <a:xfrm>
                <a:off x="583763" y="171804"/>
                <a:ext cx="722213" cy="680852"/>
              </a:xfrm>
              <a:custGeom>
                <a:avLst/>
                <a:gdLst>
                  <a:gd name="T0" fmla="*/ 0 w 227"/>
                  <a:gd name="T1" fmla="*/ 362697 h 214"/>
                  <a:gd name="T2" fmla="*/ 149533 w 227"/>
                  <a:gd name="T3" fmla="*/ 295884 h 214"/>
                  <a:gd name="T4" fmla="*/ 149533 w 227"/>
                  <a:gd name="T5" fmla="*/ 499504 h 214"/>
                  <a:gd name="T6" fmla="*/ 346790 w 227"/>
                  <a:gd name="T7" fmla="*/ 289521 h 214"/>
                  <a:gd name="T8" fmla="*/ 362697 w 227"/>
                  <a:gd name="T9" fmla="*/ 680852 h 214"/>
                  <a:gd name="T10" fmla="*/ 445418 w 227"/>
                  <a:gd name="T11" fmla="*/ 349971 h 214"/>
                  <a:gd name="T12" fmla="*/ 626766 w 227"/>
                  <a:gd name="T13" fmla="*/ 544045 h 214"/>
                  <a:gd name="T14" fmla="*/ 556772 w 227"/>
                  <a:gd name="T15" fmla="*/ 302247 h 214"/>
                  <a:gd name="T16" fmla="*/ 722213 w 227"/>
                  <a:gd name="T17" fmla="*/ 410420 h 214"/>
                  <a:gd name="T18" fmla="*/ 505867 w 227"/>
                  <a:gd name="T19" fmla="*/ 54086 h 214"/>
                  <a:gd name="T20" fmla="*/ 604495 w 227"/>
                  <a:gd name="T21" fmla="*/ 257706 h 214"/>
                  <a:gd name="T22" fmla="*/ 467689 w 227"/>
                  <a:gd name="T23" fmla="*/ 174985 h 214"/>
                  <a:gd name="T24" fmla="*/ 467689 w 227"/>
                  <a:gd name="T25" fmla="*/ 267250 h 214"/>
                  <a:gd name="T26" fmla="*/ 384968 w 227"/>
                  <a:gd name="T27" fmla="*/ 130444 h 214"/>
                  <a:gd name="T28" fmla="*/ 264069 w 227"/>
                  <a:gd name="T29" fmla="*/ 235435 h 214"/>
                  <a:gd name="T30" fmla="*/ 232254 w 227"/>
                  <a:gd name="T31" fmla="*/ 0 h 214"/>
                  <a:gd name="T32" fmla="*/ 0 w 227"/>
                  <a:gd name="T33" fmla="*/ 362697 h 2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39" name="组合 92"/>
            <p:cNvGrpSpPr>
              <a:grpSpLocks/>
            </p:cNvGrpSpPr>
            <p:nvPr/>
          </p:nvGrpSpPr>
          <p:grpSpPr bwMode="auto">
            <a:xfrm>
              <a:off x="3763682" y="0"/>
              <a:ext cx="1806653" cy="2108352"/>
              <a:chOff x="0" y="0"/>
              <a:chExt cx="1806653" cy="2108352"/>
            </a:xfrm>
          </p:grpSpPr>
          <p:sp>
            <p:nvSpPr>
              <p:cNvPr id="21540" name="任意多边形 87"/>
              <p:cNvSpPr>
                <a:spLocks/>
              </p:cNvSpPr>
              <p:nvPr/>
            </p:nvSpPr>
            <p:spPr bwMode="auto">
              <a:xfrm>
                <a:off x="0" y="0"/>
                <a:ext cx="1806653" cy="2108352"/>
              </a:xfrm>
              <a:custGeom>
                <a:avLst/>
                <a:gdLst>
                  <a:gd name="T0" fmla="*/ 1271781 w 1806653"/>
                  <a:gd name="T1" fmla="*/ 0 h 2108352"/>
                  <a:gd name="T2" fmla="*/ 1806653 w 1806653"/>
                  <a:gd name="T3" fmla="*/ 947793 h 2108352"/>
                  <a:gd name="T4" fmla="*/ 1806653 w 1806653"/>
                  <a:gd name="T5" fmla="*/ 2108352 h 2108352"/>
                  <a:gd name="T6" fmla="*/ 0 w 1806653"/>
                  <a:gd name="T7" fmla="*/ 2108352 h 2108352"/>
                  <a:gd name="T8" fmla="*/ 1271781 w 1806653"/>
                  <a:gd name="T9" fmla="*/ 0 h 2108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lnTo>
                      <a:pt x="1271781" y="0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1" name="任意多边形 89"/>
              <p:cNvSpPr>
                <a:spLocks/>
              </p:cNvSpPr>
              <p:nvPr/>
            </p:nvSpPr>
            <p:spPr bwMode="auto">
              <a:xfrm>
                <a:off x="1271780" y="0"/>
                <a:ext cx="521010" cy="2010740"/>
              </a:xfrm>
              <a:custGeom>
                <a:avLst/>
                <a:gdLst>
                  <a:gd name="T0" fmla="*/ 0 w 521010"/>
                  <a:gd name="T1" fmla="*/ 0 h 2010740"/>
                  <a:gd name="T2" fmla="*/ 521010 w 521010"/>
                  <a:gd name="T3" fmla="*/ 922444 h 2010740"/>
                  <a:gd name="T4" fmla="*/ 521010 w 521010"/>
                  <a:gd name="T5" fmla="*/ 1807123 h 2010740"/>
                  <a:gd name="T6" fmla="*/ 400876 w 521010"/>
                  <a:gd name="T7" fmla="*/ 2010740 h 2010740"/>
                  <a:gd name="T8" fmla="*/ 0 w 521010"/>
                  <a:gd name="T9" fmla="*/ 0 h 20107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2" name="Freeform 69"/>
              <p:cNvSpPr>
                <a:spLocks/>
              </p:cNvSpPr>
              <p:nvPr/>
            </p:nvSpPr>
            <p:spPr bwMode="auto">
              <a:xfrm>
                <a:off x="842272" y="203619"/>
                <a:ext cx="919469" cy="763572"/>
              </a:xfrm>
              <a:custGeom>
                <a:avLst/>
                <a:gdLst>
                  <a:gd name="T0" fmla="*/ 731757 w 289"/>
                  <a:gd name="T1" fmla="*/ 346789 h 240"/>
                  <a:gd name="T2" fmla="*/ 919469 w 289"/>
                  <a:gd name="T3" fmla="*/ 664944 h 240"/>
                  <a:gd name="T4" fmla="*/ 550409 w 289"/>
                  <a:gd name="T5" fmla="*/ 423146 h 240"/>
                  <a:gd name="T6" fmla="*/ 451781 w 289"/>
                  <a:gd name="T7" fmla="*/ 763572 h 240"/>
                  <a:gd name="T8" fmla="*/ 375423 w 289"/>
                  <a:gd name="T9" fmla="*/ 423146 h 240"/>
                  <a:gd name="T10" fmla="*/ 174985 w 289"/>
                  <a:gd name="T11" fmla="*/ 680852 h 240"/>
                  <a:gd name="T12" fmla="*/ 286340 w 289"/>
                  <a:gd name="T13" fmla="*/ 171804 h 240"/>
                  <a:gd name="T14" fmla="*/ 0 w 289"/>
                  <a:gd name="T15" fmla="*/ 483596 h 240"/>
                  <a:gd name="T16" fmla="*/ 292703 w 289"/>
                  <a:gd name="T17" fmla="*/ 0 h 240"/>
                  <a:gd name="T18" fmla="*/ 353152 w 289"/>
                  <a:gd name="T19" fmla="*/ 197256 h 240"/>
                  <a:gd name="T20" fmla="*/ 451781 w 289"/>
                  <a:gd name="T21" fmla="*/ 165441 h 240"/>
                  <a:gd name="T22" fmla="*/ 483596 w 289"/>
                  <a:gd name="T23" fmla="*/ 474051 h 240"/>
                  <a:gd name="T24" fmla="*/ 496322 w 289"/>
                  <a:gd name="T25" fmla="*/ 165441 h 240"/>
                  <a:gd name="T26" fmla="*/ 754028 w 289"/>
                  <a:gd name="T27" fmla="*/ 439054 h 240"/>
                  <a:gd name="T28" fmla="*/ 731757 w 289"/>
                  <a:gd name="T29" fmla="*/ 346789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508" name="组合 93"/>
          <p:cNvGrpSpPr>
            <a:grpSpLocks/>
          </p:cNvGrpSpPr>
          <p:nvPr/>
        </p:nvGrpSpPr>
        <p:grpSpPr bwMode="auto">
          <a:xfrm>
            <a:off x="4421188" y="6223000"/>
            <a:ext cx="2236787" cy="614363"/>
            <a:chOff x="0" y="0"/>
            <a:chExt cx="4090988" cy="1123950"/>
          </a:xfrm>
        </p:grpSpPr>
        <p:sp>
          <p:nvSpPr>
            <p:cNvPr id="21517" name="Freeform 70"/>
            <p:cNvSpPr>
              <a:spLocks/>
            </p:cNvSpPr>
            <p:nvPr/>
          </p:nvSpPr>
          <p:spPr bwMode="auto">
            <a:xfrm>
              <a:off x="296862" y="776287"/>
              <a:ext cx="73025" cy="338138"/>
            </a:xfrm>
            <a:custGeom>
              <a:avLst/>
              <a:gdLst>
                <a:gd name="T0" fmla="*/ 73025 w 40"/>
                <a:gd name="T1" fmla="*/ 321864 h 187"/>
                <a:gd name="T2" fmla="*/ 36513 w 40"/>
                <a:gd name="T3" fmla="*/ 338138 h 187"/>
                <a:gd name="T4" fmla="*/ 36513 w 40"/>
                <a:gd name="T5" fmla="*/ 338138 h 187"/>
                <a:gd name="T6" fmla="*/ 0 w 40"/>
                <a:gd name="T7" fmla="*/ 321864 h 187"/>
                <a:gd name="T8" fmla="*/ 0 w 40"/>
                <a:gd name="T9" fmla="*/ 14466 h 187"/>
                <a:gd name="T10" fmla="*/ 36513 w 40"/>
                <a:gd name="T11" fmla="*/ 0 h 187"/>
                <a:gd name="T12" fmla="*/ 36513 w 40"/>
                <a:gd name="T13" fmla="*/ 0 h 187"/>
                <a:gd name="T14" fmla="*/ 73025 w 40"/>
                <a:gd name="T15" fmla="*/ 14466 h 187"/>
                <a:gd name="T16" fmla="*/ 73025 w 40"/>
                <a:gd name="T17" fmla="*/ 321864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Freeform 71"/>
            <p:cNvSpPr>
              <a:spLocks/>
            </p:cNvSpPr>
            <p:nvPr/>
          </p:nvSpPr>
          <p:spPr bwMode="auto">
            <a:xfrm>
              <a:off x="0" y="169862"/>
              <a:ext cx="666750" cy="776288"/>
            </a:xfrm>
            <a:custGeom>
              <a:avLst/>
              <a:gdLst>
                <a:gd name="T0" fmla="*/ 468527 w 370"/>
                <a:gd name="T1" fmla="*/ 550097 h 429"/>
                <a:gd name="T2" fmla="*/ 636116 w 370"/>
                <a:gd name="T3" fmla="*/ 521144 h 429"/>
                <a:gd name="T4" fmla="*/ 443299 w 370"/>
                <a:gd name="T5" fmla="*/ 374573 h 429"/>
                <a:gd name="T6" fmla="*/ 587461 w 370"/>
                <a:gd name="T7" fmla="*/ 332953 h 429"/>
                <a:gd name="T8" fmla="*/ 419872 w 370"/>
                <a:gd name="T9" fmla="*/ 217143 h 429"/>
                <a:gd name="T10" fmla="*/ 488349 w 370"/>
                <a:gd name="T11" fmla="*/ 188191 h 429"/>
                <a:gd name="T12" fmla="*/ 335177 w 370"/>
                <a:gd name="T13" fmla="*/ 0 h 429"/>
                <a:gd name="T14" fmla="*/ 160380 w 370"/>
                <a:gd name="T15" fmla="*/ 186382 h 429"/>
                <a:gd name="T16" fmla="*/ 245076 w 370"/>
                <a:gd name="T17" fmla="*/ 218953 h 429"/>
                <a:gd name="T18" fmla="*/ 79289 w 370"/>
                <a:gd name="T19" fmla="*/ 332953 h 429"/>
                <a:gd name="T20" fmla="*/ 223451 w 370"/>
                <a:gd name="T21" fmla="*/ 374573 h 429"/>
                <a:gd name="T22" fmla="*/ 30634 w 370"/>
                <a:gd name="T23" fmla="*/ 521144 h 429"/>
                <a:gd name="T24" fmla="*/ 198223 w 370"/>
                <a:gd name="T25" fmla="*/ 550097 h 429"/>
                <a:gd name="T26" fmla="*/ 0 w 370"/>
                <a:gd name="T27" fmla="*/ 718383 h 429"/>
                <a:gd name="T28" fmla="*/ 335177 w 370"/>
                <a:gd name="T29" fmla="*/ 776288 h 429"/>
                <a:gd name="T30" fmla="*/ 666750 w 370"/>
                <a:gd name="T31" fmla="*/ 718383 h 429"/>
                <a:gd name="T32" fmla="*/ 468527 w 370"/>
                <a:gd name="T33" fmla="*/ 550097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Freeform 72"/>
            <p:cNvSpPr>
              <a:spLocks/>
            </p:cNvSpPr>
            <p:nvPr/>
          </p:nvSpPr>
          <p:spPr bwMode="auto">
            <a:xfrm>
              <a:off x="706437" y="720725"/>
              <a:ext cx="82550" cy="388938"/>
            </a:xfrm>
            <a:custGeom>
              <a:avLst/>
              <a:gdLst>
                <a:gd name="T0" fmla="*/ 82550 w 46"/>
                <a:gd name="T1" fmla="*/ 370848 h 215"/>
                <a:gd name="T2" fmla="*/ 41275 w 46"/>
                <a:gd name="T3" fmla="*/ 388938 h 215"/>
                <a:gd name="T4" fmla="*/ 41275 w 46"/>
                <a:gd name="T5" fmla="*/ 388938 h 215"/>
                <a:gd name="T6" fmla="*/ 0 w 46"/>
                <a:gd name="T7" fmla="*/ 370848 h 215"/>
                <a:gd name="T8" fmla="*/ 0 w 46"/>
                <a:gd name="T9" fmla="*/ 16281 h 215"/>
                <a:gd name="T10" fmla="*/ 41275 w 46"/>
                <a:gd name="T11" fmla="*/ 0 h 215"/>
                <a:gd name="T12" fmla="*/ 41275 w 46"/>
                <a:gd name="T13" fmla="*/ 0 h 215"/>
                <a:gd name="T14" fmla="*/ 82550 w 46"/>
                <a:gd name="T15" fmla="*/ 16281 h 215"/>
                <a:gd name="T16" fmla="*/ 82550 w 46"/>
                <a:gd name="T17" fmla="*/ 370848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Freeform 73"/>
            <p:cNvSpPr>
              <a:spLocks/>
            </p:cNvSpPr>
            <p:nvPr/>
          </p:nvSpPr>
          <p:spPr bwMode="auto">
            <a:xfrm>
              <a:off x="361950" y="20637"/>
              <a:ext cx="771525" cy="895350"/>
            </a:xfrm>
            <a:custGeom>
              <a:avLst/>
              <a:gdLst>
                <a:gd name="T0" fmla="*/ 542591 w 428"/>
                <a:gd name="T1" fmla="*/ 634885 h 495"/>
                <a:gd name="T2" fmla="*/ 735472 w 428"/>
                <a:gd name="T3" fmla="*/ 600518 h 495"/>
                <a:gd name="T4" fmla="*/ 511946 w 428"/>
                <a:gd name="T5" fmla="*/ 432300 h 495"/>
                <a:gd name="T6" fmla="*/ 679591 w 428"/>
                <a:gd name="T7" fmla="*/ 383463 h 495"/>
                <a:gd name="T8" fmla="*/ 484907 w 428"/>
                <a:gd name="T9" fmla="*/ 251422 h 495"/>
                <a:gd name="T10" fmla="*/ 566025 w 428"/>
                <a:gd name="T11" fmla="*/ 217055 h 495"/>
                <a:gd name="T12" fmla="*/ 389368 w 428"/>
                <a:gd name="T13" fmla="*/ 0 h 495"/>
                <a:gd name="T14" fmla="*/ 185671 w 428"/>
                <a:gd name="T15" fmla="*/ 215246 h 495"/>
                <a:gd name="T16" fmla="*/ 284815 w 428"/>
                <a:gd name="T17" fmla="*/ 253230 h 495"/>
                <a:gd name="T18" fmla="*/ 91934 w 428"/>
                <a:gd name="T19" fmla="*/ 383463 h 495"/>
                <a:gd name="T20" fmla="*/ 259579 w 428"/>
                <a:gd name="T21" fmla="*/ 432300 h 495"/>
                <a:gd name="T22" fmla="*/ 36053 w 428"/>
                <a:gd name="T23" fmla="*/ 600518 h 495"/>
                <a:gd name="T24" fmla="*/ 228934 w 428"/>
                <a:gd name="T25" fmla="*/ 634885 h 495"/>
                <a:gd name="T26" fmla="*/ 0 w 428"/>
                <a:gd name="T27" fmla="*/ 828425 h 495"/>
                <a:gd name="T28" fmla="*/ 387565 w 428"/>
                <a:gd name="T29" fmla="*/ 895350 h 495"/>
                <a:gd name="T30" fmla="*/ 771525 w 428"/>
                <a:gd name="T31" fmla="*/ 828425 h 495"/>
                <a:gd name="T32" fmla="*/ 542591 w 428"/>
                <a:gd name="T33" fmla="*/ 634885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Freeform 74"/>
            <p:cNvSpPr>
              <a:spLocks/>
            </p:cNvSpPr>
            <p:nvPr/>
          </p:nvSpPr>
          <p:spPr bwMode="auto">
            <a:xfrm>
              <a:off x="1544637" y="815975"/>
              <a:ext cx="65088" cy="303213"/>
            </a:xfrm>
            <a:custGeom>
              <a:avLst/>
              <a:gdLst>
                <a:gd name="T0" fmla="*/ 65088 w 36"/>
                <a:gd name="T1" fmla="*/ 288688 h 167"/>
                <a:gd name="T2" fmla="*/ 32544 w 36"/>
                <a:gd name="T3" fmla="*/ 303213 h 167"/>
                <a:gd name="T4" fmla="*/ 32544 w 36"/>
                <a:gd name="T5" fmla="*/ 303213 h 167"/>
                <a:gd name="T6" fmla="*/ 0 w 36"/>
                <a:gd name="T7" fmla="*/ 288688 h 167"/>
                <a:gd name="T8" fmla="*/ 0 w 36"/>
                <a:gd name="T9" fmla="*/ 12710 h 167"/>
                <a:gd name="T10" fmla="*/ 32544 w 36"/>
                <a:gd name="T11" fmla="*/ 0 h 167"/>
                <a:gd name="T12" fmla="*/ 32544 w 36"/>
                <a:gd name="T13" fmla="*/ 0 h 167"/>
                <a:gd name="T14" fmla="*/ 65088 w 36"/>
                <a:gd name="T15" fmla="*/ 12710 h 167"/>
                <a:gd name="T16" fmla="*/ 65088 w 36"/>
                <a:gd name="T17" fmla="*/ 288688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Freeform 75"/>
            <p:cNvSpPr>
              <a:spLocks/>
            </p:cNvSpPr>
            <p:nvPr/>
          </p:nvSpPr>
          <p:spPr bwMode="auto">
            <a:xfrm>
              <a:off x="1277937" y="274637"/>
              <a:ext cx="598488" cy="693738"/>
            </a:xfrm>
            <a:custGeom>
              <a:avLst/>
              <a:gdLst>
                <a:gd name="T0" fmla="*/ 420023 w 332"/>
                <a:gd name="T1" fmla="*/ 490869 h 383"/>
                <a:gd name="T2" fmla="*/ 569645 w 332"/>
                <a:gd name="T3" fmla="*/ 465511 h 383"/>
                <a:gd name="T4" fmla="*/ 396588 w 332"/>
                <a:gd name="T5" fmla="*/ 335095 h 383"/>
                <a:gd name="T6" fmla="*/ 526381 w 332"/>
                <a:gd name="T7" fmla="*/ 297058 h 383"/>
                <a:gd name="T8" fmla="*/ 376759 w 332"/>
                <a:gd name="T9" fmla="*/ 193812 h 383"/>
                <a:gd name="T10" fmla="*/ 438050 w 332"/>
                <a:gd name="T11" fmla="*/ 166642 h 383"/>
                <a:gd name="T12" fmla="*/ 301047 w 332"/>
                <a:gd name="T13" fmla="*/ 0 h 383"/>
                <a:gd name="T14" fmla="*/ 144214 w 332"/>
                <a:gd name="T15" fmla="*/ 164831 h 383"/>
                <a:gd name="T16" fmla="*/ 219926 w 332"/>
                <a:gd name="T17" fmla="*/ 195623 h 383"/>
                <a:gd name="T18" fmla="*/ 72107 w 332"/>
                <a:gd name="T19" fmla="*/ 297058 h 383"/>
                <a:gd name="T20" fmla="*/ 201900 w 332"/>
                <a:gd name="T21" fmla="*/ 335095 h 383"/>
                <a:gd name="T22" fmla="*/ 28843 w 332"/>
                <a:gd name="T23" fmla="*/ 465511 h 383"/>
                <a:gd name="T24" fmla="*/ 178465 w 332"/>
                <a:gd name="T25" fmla="*/ 490869 h 383"/>
                <a:gd name="T26" fmla="*/ 0 w 332"/>
                <a:gd name="T27" fmla="*/ 641210 h 383"/>
                <a:gd name="T28" fmla="*/ 299244 w 332"/>
                <a:gd name="T29" fmla="*/ 693738 h 383"/>
                <a:gd name="T30" fmla="*/ 598488 w 332"/>
                <a:gd name="T31" fmla="*/ 641210 h 383"/>
                <a:gd name="T32" fmla="*/ 420023 w 332"/>
                <a:gd name="T33" fmla="*/ 490869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Freeform 76"/>
            <p:cNvSpPr>
              <a:spLocks/>
            </p:cNvSpPr>
            <p:nvPr/>
          </p:nvSpPr>
          <p:spPr bwMode="auto">
            <a:xfrm>
              <a:off x="1862137" y="706437"/>
              <a:ext cx="85725" cy="392113"/>
            </a:xfrm>
            <a:custGeom>
              <a:avLst/>
              <a:gdLst>
                <a:gd name="T0" fmla="*/ 85725 w 47"/>
                <a:gd name="T1" fmla="*/ 375850 h 217"/>
                <a:gd name="T2" fmla="*/ 41951 w 47"/>
                <a:gd name="T3" fmla="*/ 392113 h 217"/>
                <a:gd name="T4" fmla="*/ 41951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951 w 47"/>
                <a:gd name="T11" fmla="*/ 0 h 217"/>
                <a:gd name="T12" fmla="*/ 41951 w 47"/>
                <a:gd name="T13" fmla="*/ 0 h 217"/>
                <a:gd name="T14" fmla="*/ 85725 w 47"/>
                <a:gd name="T15" fmla="*/ 16263 h 217"/>
                <a:gd name="T16" fmla="*/ 85725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Freeform 77"/>
            <p:cNvSpPr>
              <a:spLocks/>
            </p:cNvSpPr>
            <p:nvPr/>
          </p:nvSpPr>
          <p:spPr bwMode="auto">
            <a:xfrm>
              <a:off x="1514475" y="0"/>
              <a:ext cx="779463" cy="904875"/>
            </a:xfrm>
            <a:custGeom>
              <a:avLst/>
              <a:gdLst>
                <a:gd name="T0" fmla="*/ 548511 w 432"/>
                <a:gd name="T1" fmla="*/ 640652 h 500"/>
                <a:gd name="T2" fmla="*/ 743377 w 432"/>
                <a:gd name="T3" fmla="*/ 606266 h 500"/>
                <a:gd name="T4" fmla="*/ 517838 w 432"/>
                <a:gd name="T5" fmla="*/ 436150 h 500"/>
                <a:gd name="T6" fmla="*/ 687443 w 432"/>
                <a:gd name="T7" fmla="*/ 385477 h 500"/>
                <a:gd name="T8" fmla="*/ 490773 w 432"/>
                <a:gd name="T9" fmla="*/ 251555 h 500"/>
                <a:gd name="T10" fmla="*/ 571967 w 432"/>
                <a:gd name="T11" fmla="*/ 217170 h 500"/>
                <a:gd name="T12" fmla="*/ 393340 w 432"/>
                <a:gd name="T13" fmla="*/ 0 h 500"/>
                <a:gd name="T14" fmla="*/ 187649 w 432"/>
                <a:gd name="T15" fmla="*/ 215360 h 500"/>
                <a:gd name="T16" fmla="*/ 286886 w 432"/>
                <a:gd name="T17" fmla="*/ 255175 h 500"/>
                <a:gd name="T18" fmla="*/ 92020 w 432"/>
                <a:gd name="T19" fmla="*/ 385477 h 500"/>
                <a:gd name="T20" fmla="*/ 261625 w 432"/>
                <a:gd name="T21" fmla="*/ 436150 h 500"/>
                <a:gd name="T22" fmla="*/ 36086 w 432"/>
                <a:gd name="T23" fmla="*/ 606266 h 500"/>
                <a:gd name="T24" fmla="*/ 230952 w 432"/>
                <a:gd name="T25" fmla="*/ 640652 h 500"/>
                <a:gd name="T26" fmla="*/ 0 w 432"/>
                <a:gd name="T27" fmla="*/ 834295 h 500"/>
                <a:gd name="T28" fmla="*/ 391536 w 432"/>
                <a:gd name="T29" fmla="*/ 904875 h 500"/>
                <a:gd name="T30" fmla="*/ 779463 w 432"/>
                <a:gd name="T31" fmla="*/ 834295 h 500"/>
                <a:gd name="T32" fmla="*/ 548511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Freeform 78"/>
            <p:cNvSpPr>
              <a:spLocks/>
            </p:cNvSpPr>
            <p:nvPr/>
          </p:nvSpPr>
          <p:spPr bwMode="auto">
            <a:xfrm>
              <a:off x="2586037" y="768350"/>
              <a:ext cx="71438" cy="336550"/>
            </a:xfrm>
            <a:custGeom>
              <a:avLst/>
              <a:gdLst>
                <a:gd name="T0" fmla="*/ 71438 w 40"/>
                <a:gd name="T1" fmla="*/ 322075 h 186"/>
                <a:gd name="T2" fmla="*/ 35719 w 40"/>
                <a:gd name="T3" fmla="*/ 336550 h 186"/>
                <a:gd name="T4" fmla="*/ 35719 w 40"/>
                <a:gd name="T5" fmla="*/ 336550 h 186"/>
                <a:gd name="T6" fmla="*/ 0 w 40"/>
                <a:gd name="T7" fmla="*/ 322075 h 186"/>
                <a:gd name="T8" fmla="*/ 0 w 40"/>
                <a:gd name="T9" fmla="*/ 14475 h 186"/>
                <a:gd name="T10" fmla="*/ 35719 w 40"/>
                <a:gd name="T11" fmla="*/ 0 h 186"/>
                <a:gd name="T12" fmla="*/ 35719 w 40"/>
                <a:gd name="T13" fmla="*/ 0 h 186"/>
                <a:gd name="T14" fmla="*/ 71438 w 40"/>
                <a:gd name="T15" fmla="*/ 14475 h 186"/>
                <a:gd name="T16" fmla="*/ 71438 w 40"/>
                <a:gd name="T17" fmla="*/ 32207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6" name="Freeform 79"/>
            <p:cNvSpPr>
              <a:spLocks/>
            </p:cNvSpPr>
            <p:nvPr/>
          </p:nvSpPr>
          <p:spPr bwMode="auto">
            <a:xfrm>
              <a:off x="2287587" y="163512"/>
              <a:ext cx="666750" cy="774700"/>
            </a:xfrm>
            <a:custGeom>
              <a:avLst/>
              <a:gdLst>
                <a:gd name="T0" fmla="*/ 468527 w 370"/>
                <a:gd name="T1" fmla="*/ 548444 h 428"/>
                <a:gd name="T2" fmla="*/ 634314 w 370"/>
                <a:gd name="T3" fmla="*/ 519483 h 428"/>
                <a:gd name="T4" fmla="*/ 441497 w 370"/>
                <a:gd name="T5" fmla="*/ 372870 h 428"/>
                <a:gd name="T6" fmla="*/ 587461 w 370"/>
                <a:gd name="T7" fmla="*/ 331239 h 428"/>
                <a:gd name="T8" fmla="*/ 419872 w 370"/>
                <a:gd name="T9" fmla="*/ 215396 h 428"/>
                <a:gd name="T10" fmla="*/ 488349 w 370"/>
                <a:gd name="T11" fmla="*/ 186435 h 428"/>
                <a:gd name="T12" fmla="*/ 335177 w 370"/>
                <a:gd name="T13" fmla="*/ 0 h 428"/>
                <a:gd name="T14" fmla="*/ 160380 w 370"/>
                <a:gd name="T15" fmla="*/ 184625 h 428"/>
                <a:gd name="T16" fmla="*/ 245076 w 370"/>
                <a:gd name="T17" fmla="*/ 217206 h 428"/>
                <a:gd name="T18" fmla="*/ 79289 w 370"/>
                <a:gd name="T19" fmla="*/ 331239 h 428"/>
                <a:gd name="T20" fmla="*/ 223451 w 370"/>
                <a:gd name="T21" fmla="*/ 372870 h 428"/>
                <a:gd name="T22" fmla="*/ 30634 w 370"/>
                <a:gd name="T23" fmla="*/ 519483 h 428"/>
                <a:gd name="T24" fmla="*/ 196421 w 370"/>
                <a:gd name="T25" fmla="*/ 548444 h 428"/>
                <a:gd name="T26" fmla="*/ 0 w 370"/>
                <a:gd name="T27" fmla="*/ 714968 h 428"/>
                <a:gd name="T28" fmla="*/ 333375 w 370"/>
                <a:gd name="T29" fmla="*/ 774700 h 428"/>
                <a:gd name="T30" fmla="*/ 666750 w 370"/>
                <a:gd name="T31" fmla="*/ 714968 h 428"/>
                <a:gd name="T32" fmla="*/ 468527 w 370"/>
                <a:gd name="T33" fmla="*/ 548444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7" name="Freeform 80"/>
            <p:cNvSpPr>
              <a:spLocks/>
            </p:cNvSpPr>
            <p:nvPr/>
          </p:nvSpPr>
          <p:spPr bwMode="auto">
            <a:xfrm>
              <a:off x="2249487" y="757237"/>
              <a:ext cx="77788" cy="360363"/>
            </a:xfrm>
            <a:custGeom>
              <a:avLst/>
              <a:gdLst>
                <a:gd name="T0" fmla="*/ 77788 w 43"/>
                <a:gd name="T1" fmla="*/ 344065 h 199"/>
                <a:gd name="T2" fmla="*/ 39799 w 43"/>
                <a:gd name="T3" fmla="*/ 360363 h 199"/>
                <a:gd name="T4" fmla="*/ 39799 w 43"/>
                <a:gd name="T5" fmla="*/ 360363 h 199"/>
                <a:gd name="T6" fmla="*/ 0 w 43"/>
                <a:gd name="T7" fmla="*/ 344065 h 199"/>
                <a:gd name="T8" fmla="*/ 0 w 43"/>
                <a:gd name="T9" fmla="*/ 16298 h 199"/>
                <a:gd name="T10" fmla="*/ 39799 w 43"/>
                <a:gd name="T11" fmla="*/ 0 h 199"/>
                <a:gd name="T12" fmla="*/ 39799 w 43"/>
                <a:gd name="T13" fmla="*/ 0 h 199"/>
                <a:gd name="T14" fmla="*/ 77788 w 43"/>
                <a:gd name="T15" fmla="*/ 16298 h 199"/>
                <a:gd name="T16" fmla="*/ 77788 w 43"/>
                <a:gd name="T17" fmla="*/ 344065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8" name="Freeform 81"/>
            <p:cNvSpPr>
              <a:spLocks/>
            </p:cNvSpPr>
            <p:nvPr/>
          </p:nvSpPr>
          <p:spPr bwMode="auto">
            <a:xfrm>
              <a:off x="1931987" y="111125"/>
              <a:ext cx="714375" cy="828675"/>
            </a:xfrm>
            <a:custGeom>
              <a:avLst/>
              <a:gdLst>
                <a:gd name="T0" fmla="*/ 501506 w 396"/>
                <a:gd name="T1" fmla="*/ 586224 h 458"/>
                <a:gd name="T2" fmla="*/ 680099 w 396"/>
                <a:gd name="T3" fmla="*/ 555466 h 458"/>
                <a:gd name="T4" fmla="*/ 474446 w 396"/>
                <a:gd name="T5" fmla="*/ 399863 h 458"/>
                <a:gd name="T6" fmla="*/ 629588 w 396"/>
                <a:gd name="T7" fmla="*/ 354629 h 458"/>
                <a:gd name="T8" fmla="*/ 449190 w 396"/>
                <a:gd name="T9" fmla="*/ 231595 h 458"/>
                <a:gd name="T10" fmla="*/ 523153 w 396"/>
                <a:gd name="T11" fmla="*/ 200836 h 458"/>
                <a:gd name="T12" fmla="*/ 358991 w 396"/>
                <a:gd name="T13" fmla="*/ 0 h 458"/>
                <a:gd name="T14" fmla="*/ 171378 w 396"/>
                <a:gd name="T15" fmla="*/ 197217 h 458"/>
                <a:gd name="T16" fmla="*/ 263381 w 396"/>
                <a:gd name="T17" fmla="*/ 233404 h 458"/>
                <a:gd name="T18" fmla="*/ 84787 w 396"/>
                <a:gd name="T19" fmla="*/ 354629 h 458"/>
                <a:gd name="T20" fmla="*/ 239929 w 396"/>
                <a:gd name="T21" fmla="*/ 399863 h 458"/>
                <a:gd name="T22" fmla="*/ 34276 w 396"/>
                <a:gd name="T23" fmla="*/ 555466 h 458"/>
                <a:gd name="T24" fmla="*/ 212869 w 396"/>
                <a:gd name="T25" fmla="*/ 586224 h 458"/>
                <a:gd name="T26" fmla="*/ 0 w 396"/>
                <a:gd name="T27" fmla="*/ 765348 h 458"/>
                <a:gd name="T28" fmla="*/ 358991 w 396"/>
                <a:gd name="T29" fmla="*/ 828675 h 458"/>
                <a:gd name="T30" fmla="*/ 714375 w 396"/>
                <a:gd name="T31" fmla="*/ 765348 h 458"/>
                <a:gd name="T32" fmla="*/ 501506 w 396"/>
                <a:gd name="T33" fmla="*/ 586224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9" name="Freeform 82"/>
            <p:cNvSpPr>
              <a:spLocks/>
            </p:cNvSpPr>
            <p:nvPr/>
          </p:nvSpPr>
          <p:spPr bwMode="auto">
            <a:xfrm>
              <a:off x="3321050" y="750887"/>
              <a:ext cx="76200" cy="354013"/>
            </a:xfrm>
            <a:custGeom>
              <a:avLst/>
              <a:gdLst>
                <a:gd name="T0" fmla="*/ 76200 w 42"/>
                <a:gd name="T1" fmla="*/ 339489 h 195"/>
                <a:gd name="T2" fmla="*/ 38100 w 42"/>
                <a:gd name="T3" fmla="*/ 354013 h 195"/>
                <a:gd name="T4" fmla="*/ 38100 w 42"/>
                <a:gd name="T5" fmla="*/ 354013 h 195"/>
                <a:gd name="T6" fmla="*/ 0 w 42"/>
                <a:gd name="T7" fmla="*/ 339489 h 195"/>
                <a:gd name="T8" fmla="*/ 0 w 42"/>
                <a:gd name="T9" fmla="*/ 16339 h 195"/>
                <a:gd name="T10" fmla="*/ 38100 w 42"/>
                <a:gd name="T11" fmla="*/ 0 h 195"/>
                <a:gd name="T12" fmla="*/ 38100 w 42"/>
                <a:gd name="T13" fmla="*/ 0 h 195"/>
                <a:gd name="T14" fmla="*/ 76200 w 42"/>
                <a:gd name="T15" fmla="*/ 16339 h 195"/>
                <a:gd name="T16" fmla="*/ 76200 w 42"/>
                <a:gd name="T17" fmla="*/ 33948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Freeform 83"/>
            <p:cNvSpPr>
              <a:spLocks/>
            </p:cNvSpPr>
            <p:nvPr/>
          </p:nvSpPr>
          <p:spPr bwMode="auto">
            <a:xfrm>
              <a:off x="3019425" y="142875"/>
              <a:ext cx="677863" cy="787400"/>
            </a:xfrm>
            <a:custGeom>
              <a:avLst/>
              <a:gdLst>
                <a:gd name="T0" fmla="*/ 477749 w 376"/>
                <a:gd name="T1" fmla="*/ 557515 h 435"/>
                <a:gd name="T2" fmla="*/ 645412 w 376"/>
                <a:gd name="T3" fmla="*/ 528554 h 435"/>
                <a:gd name="T4" fmla="*/ 450707 w 376"/>
                <a:gd name="T5" fmla="*/ 380124 h 435"/>
                <a:gd name="T6" fmla="*/ 598539 w 376"/>
                <a:gd name="T7" fmla="*/ 336681 h 435"/>
                <a:gd name="T8" fmla="*/ 427270 w 376"/>
                <a:gd name="T9" fmla="*/ 220834 h 435"/>
                <a:gd name="T10" fmla="*/ 497580 w 376"/>
                <a:gd name="T11" fmla="*/ 190062 h 435"/>
                <a:gd name="T12" fmla="*/ 342537 w 376"/>
                <a:gd name="T13" fmla="*/ 0 h 435"/>
                <a:gd name="T14" fmla="*/ 164057 w 376"/>
                <a:gd name="T15" fmla="*/ 188252 h 435"/>
                <a:gd name="T16" fmla="*/ 250593 w 376"/>
                <a:gd name="T17" fmla="*/ 222644 h 435"/>
                <a:gd name="T18" fmla="*/ 81127 w 376"/>
                <a:gd name="T19" fmla="*/ 336681 h 435"/>
                <a:gd name="T20" fmla="*/ 228959 w 376"/>
                <a:gd name="T21" fmla="*/ 380124 h 435"/>
                <a:gd name="T22" fmla="*/ 32451 w 376"/>
                <a:gd name="T23" fmla="*/ 528554 h 435"/>
                <a:gd name="T24" fmla="*/ 201917 w 376"/>
                <a:gd name="T25" fmla="*/ 557515 h 435"/>
                <a:gd name="T26" fmla="*/ 0 w 376"/>
                <a:gd name="T27" fmla="*/ 727666 h 435"/>
                <a:gd name="T28" fmla="*/ 340734 w 376"/>
                <a:gd name="T29" fmla="*/ 787400 h 435"/>
                <a:gd name="T30" fmla="*/ 677863 w 376"/>
                <a:gd name="T31" fmla="*/ 727666 h 435"/>
                <a:gd name="T32" fmla="*/ 477749 w 376"/>
                <a:gd name="T33" fmla="*/ 557515 h 4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Freeform 84"/>
            <p:cNvSpPr>
              <a:spLocks/>
            </p:cNvSpPr>
            <p:nvPr/>
          </p:nvSpPr>
          <p:spPr bwMode="auto">
            <a:xfrm>
              <a:off x="2922587" y="706437"/>
              <a:ext cx="84138" cy="392113"/>
            </a:xfrm>
            <a:custGeom>
              <a:avLst/>
              <a:gdLst>
                <a:gd name="T0" fmla="*/ 84138 w 47"/>
                <a:gd name="T1" fmla="*/ 375850 h 217"/>
                <a:gd name="T2" fmla="*/ 41174 w 47"/>
                <a:gd name="T3" fmla="*/ 392113 h 217"/>
                <a:gd name="T4" fmla="*/ 41174 w 47"/>
                <a:gd name="T5" fmla="*/ 392113 h 217"/>
                <a:gd name="T6" fmla="*/ 0 w 47"/>
                <a:gd name="T7" fmla="*/ 375850 h 217"/>
                <a:gd name="T8" fmla="*/ 0 w 47"/>
                <a:gd name="T9" fmla="*/ 16263 h 217"/>
                <a:gd name="T10" fmla="*/ 41174 w 47"/>
                <a:gd name="T11" fmla="*/ 0 h 217"/>
                <a:gd name="T12" fmla="*/ 41174 w 47"/>
                <a:gd name="T13" fmla="*/ 0 h 217"/>
                <a:gd name="T14" fmla="*/ 84138 w 47"/>
                <a:gd name="T15" fmla="*/ 16263 h 217"/>
                <a:gd name="T16" fmla="*/ 84138 w 47"/>
                <a:gd name="T17" fmla="*/ 37585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Freeform 85"/>
            <p:cNvSpPr>
              <a:spLocks/>
            </p:cNvSpPr>
            <p:nvPr/>
          </p:nvSpPr>
          <p:spPr bwMode="auto">
            <a:xfrm>
              <a:off x="2574925" y="0"/>
              <a:ext cx="777875" cy="904875"/>
            </a:xfrm>
            <a:custGeom>
              <a:avLst/>
              <a:gdLst>
                <a:gd name="T0" fmla="*/ 547394 w 432"/>
                <a:gd name="T1" fmla="*/ 640652 h 500"/>
                <a:gd name="T2" fmla="*/ 741862 w 432"/>
                <a:gd name="T3" fmla="*/ 606266 h 500"/>
                <a:gd name="T4" fmla="*/ 516783 w 432"/>
                <a:gd name="T5" fmla="*/ 436150 h 500"/>
                <a:gd name="T6" fmla="*/ 686043 w 432"/>
                <a:gd name="T7" fmla="*/ 385477 h 500"/>
                <a:gd name="T8" fmla="*/ 489773 w 432"/>
                <a:gd name="T9" fmla="*/ 251555 h 500"/>
                <a:gd name="T10" fmla="*/ 570802 w 432"/>
                <a:gd name="T11" fmla="*/ 217170 h 500"/>
                <a:gd name="T12" fmla="*/ 392539 w 432"/>
                <a:gd name="T13" fmla="*/ 0 h 500"/>
                <a:gd name="T14" fmla="*/ 187266 w 432"/>
                <a:gd name="T15" fmla="*/ 215360 h 500"/>
                <a:gd name="T16" fmla="*/ 286301 w 432"/>
                <a:gd name="T17" fmla="*/ 255175 h 500"/>
                <a:gd name="T18" fmla="*/ 91832 w 432"/>
                <a:gd name="T19" fmla="*/ 385477 h 500"/>
                <a:gd name="T20" fmla="*/ 261092 w 432"/>
                <a:gd name="T21" fmla="*/ 436150 h 500"/>
                <a:gd name="T22" fmla="*/ 37813 w 432"/>
                <a:gd name="T23" fmla="*/ 606266 h 500"/>
                <a:gd name="T24" fmla="*/ 230481 w 432"/>
                <a:gd name="T25" fmla="*/ 640652 h 500"/>
                <a:gd name="T26" fmla="*/ 0 w 432"/>
                <a:gd name="T27" fmla="*/ 834295 h 500"/>
                <a:gd name="T28" fmla="*/ 390738 w 432"/>
                <a:gd name="T29" fmla="*/ 904875 h 500"/>
                <a:gd name="T30" fmla="*/ 777875 w 432"/>
                <a:gd name="T31" fmla="*/ 834295 h 500"/>
                <a:gd name="T32" fmla="*/ 547394 w 432"/>
                <a:gd name="T33" fmla="*/ 640652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Freeform 86"/>
            <p:cNvSpPr>
              <a:spLocks/>
            </p:cNvSpPr>
            <p:nvPr/>
          </p:nvSpPr>
          <p:spPr bwMode="auto">
            <a:xfrm>
              <a:off x="2981325" y="839787"/>
              <a:ext cx="61913" cy="284163"/>
            </a:xfrm>
            <a:custGeom>
              <a:avLst/>
              <a:gdLst>
                <a:gd name="T0" fmla="*/ 61913 w 34"/>
                <a:gd name="T1" fmla="*/ 271493 h 157"/>
                <a:gd name="T2" fmla="*/ 30957 w 34"/>
                <a:gd name="T3" fmla="*/ 284163 h 157"/>
                <a:gd name="T4" fmla="*/ 30957 w 34"/>
                <a:gd name="T5" fmla="*/ 284163 h 157"/>
                <a:gd name="T6" fmla="*/ 0 w 34"/>
                <a:gd name="T7" fmla="*/ 271493 h 157"/>
                <a:gd name="T8" fmla="*/ 0 w 34"/>
                <a:gd name="T9" fmla="*/ 12670 h 157"/>
                <a:gd name="T10" fmla="*/ 30957 w 34"/>
                <a:gd name="T11" fmla="*/ 0 h 157"/>
                <a:gd name="T12" fmla="*/ 30957 w 34"/>
                <a:gd name="T13" fmla="*/ 0 h 157"/>
                <a:gd name="T14" fmla="*/ 61913 w 34"/>
                <a:gd name="T15" fmla="*/ 12670 h 157"/>
                <a:gd name="T16" fmla="*/ 61913 w 34"/>
                <a:gd name="T17" fmla="*/ 271493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87"/>
            <p:cNvSpPr>
              <a:spLocks/>
            </p:cNvSpPr>
            <p:nvPr/>
          </p:nvSpPr>
          <p:spPr bwMode="auto">
            <a:xfrm>
              <a:off x="2732087" y="327025"/>
              <a:ext cx="563563" cy="655638"/>
            </a:xfrm>
            <a:custGeom>
              <a:avLst/>
              <a:gdLst>
                <a:gd name="T0" fmla="*/ 396115 w 313"/>
                <a:gd name="T1" fmla="*/ 465467 h 362"/>
                <a:gd name="T2" fmla="*/ 536555 w 313"/>
                <a:gd name="T3" fmla="*/ 440111 h 362"/>
                <a:gd name="T4" fmla="*/ 372708 w 313"/>
                <a:gd name="T5" fmla="*/ 316952 h 362"/>
                <a:gd name="T6" fmla="*/ 495143 w 313"/>
                <a:gd name="T7" fmla="*/ 280729 h 362"/>
                <a:gd name="T8" fmla="*/ 354703 w 313"/>
                <a:gd name="T9" fmla="*/ 182927 h 362"/>
                <a:gd name="T10" fmla="*/ 412319 w 313"/>
                <a:gd name="T11" fmla="*/ 159382 h 362"/>
                <a:gd name="T12" fmla="*/ 282682 w 313"/>
                <a:gd name="T13" fmla="*/ 0 h 362"/>
                <a:gd name="T14" fmla="*/ 135039 w 313"/>
                <a:gd name="T15" fmla="*/ 157570 h 362"/>
                <a:gd name="T16" fmla="*/ 207060 w 313"/>
                <a:gd name="T17" fmla="*/ 184738 h 362"/>
                <a:gd name="T18" fmla="*/ 66619 w 313"/>
                <a:gd name="T19" fmla="*/ 280729 h 362"/>
                <a:gd name="T20" fmla="*/ 189055 w 313"/>
                <a:gd name="T21" fmla="*/ 316952 h 362"/>
                <a:gd name="T22" fmla="*/ 27008 w 313"/>
                <a:gd name="T23" fmla="*/ 440111 h 362"/>
                <a:gd name="T24" fmla="*/ 167448 w 313"/>
                <a:gd name="T25" fmla="*/ 465467 h 362"/>
                <a:gd name="T26" fmla="*/ 0 w 313"/>
                <a:gd name="T27" fmla="*/ 606737 h 362"/>
                <a:gd name="T28" fmla="*/ 282682 w 313"/>
                <a:gd name="T29" fmla="*/ 655638 h 362"/>
                <a:gd name="T30" fmla="*/ 563563 w 313"/>
                <a:gd name="T31" fmla="*/ 606737 h 362"/>
                <a:gd name="T32" fmla="*/ 396115 w 313"/>
                <a:gd name="T33" fmla="*/ 465467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Freeform 88"/>
            <p:cNvSpPr>
              <a:spLocks/>
            </p:cNvSpPr>
            <p:nvPr/>
          </p:nvSpPr>
          <p:spPr bwMode="auto">
            <a:xfrm>
              <a:off x="3679825" y="742950"/>
              <a:ext cx="80963" cy="371475"/>
            </a:xfrm>
            <a:custGeom>
              <a:avLst/>
              <a:gdLst>
                <a:gd name="T0" fmla="*/ 80963 w 45"/>
                <a:gd name="T1" fmla="*/ 355246 h 206"/>
                <a:gd name="T2" fmla="*/ 41381 w 45"/>
                <a:gd name="T3" fmla="*/ 371475 h 206"/>
                <a:gd name="T4" fmla="*/ 41381 w 45"/>
                <a:gd name="T5" fmla="*/ 371475 h 206"/>
                <a:gd name="T6" fmla="*/ 0 w 45"/>
                <a:gd name="T7" fmla="*/ 355246 h 206"/>
                <a:gd name="T8" fmla="*/ 0 w 45"/>
                <a:gd name="T9" fmla="*/ 16229 h 206"/>
                <a:gd name="T10" fmla="*/ 41381 w 45"/>
                <a:gd name="T11" fmla="*/ 0 h 206"/>
                <a:gd name="T12" fmla="*/ 41381 w 45"/>
                <a:gd name="T13" fmla="*/ 0 h 206"/>
                <a:gd name="T14" fmla="*/ 80963 w 45"/>
                <a:gd name="T15" fmla="*/ 16229 h 206"/>
                <a:gd name="T16" fmla="*/ 80963 w 45"/>
                <a:gd name="T17" fmla="*/ 355246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Freeform 89"/>
            <p:cNvSpPr>
              <a:spLocks/>
            </p:cNvSpPr>
            <p:nvPr/>
          </p:nvSpPr>
          <p:spPr bwMode="auto">
            <a:xfrm>
              <a:off x="3349625" y="71437"/>
              <a:ext cx="741363" cy="858838"/>
            </a:xfrm>
            <a:custGeom>
              <a:avLst/>
              <a:gdLst>
                <a:gd name="T0" fmla="*/ 521299 w 411"/>
                <a:gd name="T1" fmla="*/ 607515 h 475"/>
                <a:gd name="T2" fmla="*/ 707091 w 411"/>
                <a:gd name="T3" fmla="*/ 576778 h 475"/>
                <a:gd name="T4" fmla="*/ 492438 w 411"/>
                <a:gd name="T5" fmla="*/ 414050 h 475"/>
                <a:gd name="T6" fmla="*/ 652977 w 411"/>
                <a:gd name="T7" fmla="*/ 367040 h 475"/>
                <a:gd name="T8" fmla="*/ 467185 w 411"/>
                <a:gd name="T9" fmla="*/ 240475 h 475"/>
                <a:gd name="T10" fmla="*/ 542945 w 411"/>
                <a:gd name="T11" fmla="*/ 207929 h 475"/>
                <a:gd name="T12" fmla="*/ 373387 w 411"/>
                <a:gd name="T13" fmla="*/ 0 h 475"/>
                <a:gd name="T14" fmla="*/ 178576 w 411"/>
                <a:gd name="T15" fmla="*/ 204313 h 475"/>
                <a:gd name="T16" fmla="*/ 274178 w 411"/>
                <a:gd name="T17" fmla="*/ 242283 h 475"/>
                <a:gd name="T18" fmla="*/ 88386 w 411"/>
                <a:gd name="T19" fmla="*/ 367040 h 475"/>
                <a:gd name="T20" fmla="*/ 248925 w 411"/>
                <a:gd name="T21" fmla="*/ 414050 h 475"/>
                <a:gd name="T22" fmla="*/ 36076 w 411"/>
                <a:gd name="T23" fmla="*/ 576778 h 475"/>
                <a:gd name="T24" fmla="*/ 220064 w 411"/>
                <a:gd name="T25" fmla="*/ 607515 h 475"/>
                <a:gd name="T26" fmla="*/ 0 w 411"/>
                <a:gd name="T27" fmla="*/ 793747 h 475"/>
                <a:gd name="T28" fmla="*/ 371583 w 411"/>
                <a:gd name="T29" fmla="*/ 858838 h 475"/>
                <a:gd name="T30" fmla="*/ 741363 w 411"/>
                <a:gd name="T31" fmla="*/ 793747 h 475"/>
                <a:gd name="T32" fmla="*/ 521299 w 411"/>
                <a:gd name="T33" fmla="*/ 607515 h 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09" name="组合 120"/>
          <p:cNvGrpSpPr>
            <a:grpSpLocks/>
          </p:cNvGrpSpPr>
          <p:nvPr/>
        </p:nvGrpSpPr>
        <p:grpSpPr bwMode="auto">
          <a:xfrm>
            <a:off x="4576763" y="2397125"/>
            <a:ext cx="6543675" cy="1547813"/>
            <a:chOff x="0" y="0"/>
            <a:chExt cx="6544864" cy="1548167"/>
          </a:xfrm>
        </p:grpSpPr>
        <p:grpSp>
          <p:nvGrpSpPr>
            <p:cNvPr id="21510" name="组合 55"/>
            <p:cNvGrpSpPr>
              <a:grpSpLocks/>
            </p:cNvGrpSpPr>
            <p:nvPr/>
          </p:nvGrpSpPr>
          <p:grpSpPr bwMode="auto">
            <a:xfrm>
              <a:off x="0" y="0"/>
              <a:ext cx="6544864" cy="1548167"/>
              <a:chOff x="0" y="0"/>
              <a:chExt cx="6962996" cy="1647075"/>
            </a:xfrm>
          </p:grpSpPr>
          <p:sp>
            <p:nvSpPr>
              <p:cNvPr id="21515" name="矩形 3"/>
              <p:cNvSpPr>
                <a:spLocks/>
              </p:cNvSpPr>
              <p:nvPr/>
            </p:nvSpPr>
            <p:spPr bwMode="auto">
              <a:xfrm>
                <a:off x="0" y="0"/>
                <a:ext cx="6657271" cy="1247861"/>
              </a:xfrm>
              <a:custGeom>
                <a:avLst/>
                <a:gdLst>
                  <a:gd name="T0" fmla="*/ 0 w 6657271"/>
                  <a:gd name="T1" fmla="*/ 0 h 1247861"/>
                  <a:gd name="T2" fmla="*/ 6393111 w 6657271"/>
                  <a:gd name="T3" fmla="*/ 386080 h 1247861"/>
                  <a:gd name="T4" fmla="*/ 6657271 w 6657271"/>
                  <a:gd name="T5" fmla="*/ 1247861 h 1247861"/>
                  <a:gd name="T6" fmla="*/ 213360 w 6657271"/>
                  <a:gd name="T7" fmla="*/ 1247861 h 1247861"/>
                  <a:gd name="T8" fmla="*/ 0 w 6657271"/>
                  <a:gd name="T9" fmla="*/ 0 h 12478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57271" h="1247861">
                    <a:moveTo>
                      <a:pt x="0" y="0"/>
                    </a:moveTo>
                    <a:lnTo>
                      <a:pt x="6393111" y="386080"/>
                    </a:lnTo>
                    <a:lnTo>
                      <a:pt x="6657271" y="1247861"/>
                    </a:lnTo>
                    <a:lnTo>
                      <a:pt x="213360" y="1247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4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516" name="矩形 3"/>
              <p:cNvSpPr>
                <a:spLocks/>
              </p:cNvSpPr>
              <p:nvPr/>
            </p:nvSpPr>
            <p:spPr bwMode="auto">
              <a:xfrm>
                <a:off x="539405" y="968174"/>
                <a:ext cx="6423591" cy="678901"/>
              </a:xfrm>
              <a:custGeom>
                <a:avLst/>
                <a:gdLst>
                  <a:gd name="T0" fmla="*/ 0 w 6423591"/>
                  <a:gd name="T1" fmla="*/ 121920 h 678901"/>
                  <a:gd name="T2" fmla="*/ 6301671 w 6423591"/>
                  <a:gd name="T3" fmla="*/ 0 h 678901"/>
                  <a:gd name="T4" fmla="*/ 6423591 w 6423591"/>
                  <a:gd name="T5" fmla="*/ 678901 h 678901"/>
                  <a:gd name="T6" fmla="*/ 30480 w 6423591"/>
                  <a:gd name="T7" fmla="*/ 617941 h 678901"/>
                  <a:gd name="T8" fmla="*/ 0 w 6423591"/>
                  <a:gd name="T9" fmla="*/ 121920 h 6789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23591" h="678901">
                    <a:moveTo>
                      <a:pt x="0" y="121920"/>
                    </a:moveTo>
                    <a:lnTo>
                      <a:pt x="6301671" y="0"/>
                    </a:lnTo>
                    <a:lnTo>
                      <a:pt x="6423591" y="678901"/>
                    </a:lnTo>
                    <a:lnTo>
                      <a:pt x="30480" y="617941"/>
                    </a:lnTo>
                    <a:lnTo>
                      <a:pt x="0" y="1219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1514" name="文本框 115"/>
            <p:cNvSpPr txBox="1">
              <a:spLocks noChangeArrowheads="1"/>
            </p:cNvSpPr>
            <p:nvPr/>
          </p:nvSpPr>
          <p:spPr bwMode="auto">
            <a:xfrm>
              <a:off x="1508425" y="355834"/>
              <a:ext cx="35179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感谢您的聆听！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2">
            <a:extLst>
              <a:ext uri="{FF2B5EF4-FFF2-40B4-BE49-F238E27FC236}">
                <a16:creationId xmlns:a16="http://schemas.microsoft.com/office/drawing/2014/main" id="{B8A6EF28-5FC9-409B-B1B3-584F70B9A5BC}"/>
              </a:ext>
            </a:extLst>
          </p:cNvPr>
          <p:cNvSpPr txBox="1"/>
          <p:nvPr/>
        </p:nvSpPr>
        <p:spPr>
          <a:xfrm>
            <a:off x="3984418" y="3861884"/>
            <a:ext cx="876209" cy="369304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Part 3</a:t>
            </a:r>
            <a:endParaRPr lang="zh-CN" altLang="en-US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分析问题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56C813F-C35E-48A5-B925-EA8D55636366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5" t="19414" r="-140" b="9534"/>
          <a:stretch/>
        </p:blipFill>
        <p:spPr>
          <a:xfrm>
            <a:off x="2222033" y="2206404"/>
            <a:ext cx="8308374" cy="38438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512019" y="501010"/>
            <a:ext cx="823862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学校计划开设班车接送学生，行车路线如图所示。为缩短整体行车时长，校车不进行“站站停”的形式，只在行车路线中选取若干个合适的地点让学生上下车。现拟定在港湾大道路段（如图）选定一个停车点，请问选</a:t>
            </a:r>
            <a:r>
              <a:rPr lang="zh-CN" altLang="zh-CN" b="1" dirty="0">
                <a:solidFill>
                  <a:srgbClr val="FF0000"/>
                </a:solidFill>
              </a:rPr>
              <a:t>哪里最好</a:t>
            </a:r>
            <a:r>
              <a:rPr lang="zh-CN" altLang="zh-CN" b="1" dirty="0"/>
              <a:t>？</a:t>
            </a:r>
            <a:endParaRPr lang="zh-C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BE0613FA-93F8-4682-A0AE-1CAF38C7CB88}"/>
              </a:ext>
            </a:extLst>
          </p:cNvPr>
          <p:cNvCxnSpPr/>
          <p:nvPr/>
        </p:nvCxnSpPr>
        <p:spPr bwMode="auto">
          <a:xfrm>
            <a:off x="8454683" y="2729132"/>
            <a:ext cx="99880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3015C4C-B18E-4EFB-9827-00F54DA397C8}"/>
              </a:ext>
            </a:extLst>
          </p:cNvPr>
          <p:cNvCxnSpPr>
            <a:cxnSpLocks/>
          </p:cNvCxnSpPr>
          <p:nvPr/>
        </p:nvCxnSpPr>
        <p:spPr bwMode="auto">
          <a:xfrm flipH="1">
            <a:off x="9340949" y="3184044"/>
            <a:ext cx="112540" cy="104714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2610B63E-2E36-4829-AC3B-215AB20984A4}"/>
              </a:ext>
            </a:extLst>
          </p:cNvPr>
          <p:cNvCxnSpPr>
            <a:cxnSpLocks/>
          </p:cNvCxnSpPr>
          <p:nvPr/>
        </p:nvCxnSpPr>
        <p:spPr bwMode="auto">
          <a:xfrm flipH="1">
            <a:off x="8285872" y="4434527"/>
            <a:ext cx="900331" cy="11732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789E13A5-AED4-43C7-8DAA-B1A1B3BF0E2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69612" y="5120640"/>
            <a:ext cx="1195755" cy="70338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BA94B041-5DBF-4F24-84C3-3C5157ADF5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41254" y="4234475"/>
            <a:ext cx="1080473" cy="6837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BAB9BD9B-7A7E-4DFB-8200-28A08E179EE3}"/>
              </a:ext>
            </a:extLst>
          </p:cNvPr>
          <p:cNvCxnSpPr>
            <a:cxnSpLocks/>
          </p:cNvCxnSpPr>
          <p:nvPr/>
        </p:nvCxnSpPr>
        <p:spPr bwMode="auto">
          <a:xfrm flipH="1">
            <a:off x="3624600" y="4357166"/>
            <a:ext cx="1170684" cy="26644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F56AFBAB-30DA-4046-8FE4-0630E6B6D6E0}"/>
              </a:ext>
            </a:extLst>
          </p:cNvPr>
          <p:cNvCxnSpPr>
            <a:cxnSpLocks/>
          </p:cNvCxnSpPr>
          <p:nvPr/>
        </p:nvCxnSpPr>
        <p:spPr bwMode="auto">
          <a:xfrm flipH="1">
            <a:off x="2166591" y="4691921"/>
            <a:ext cx="1012038" cy="59569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7512A9F3-BE2C-47B9-AB12-361FA5839DC3}"/>
              </a:ext>
            </a:extLst>
          </p:cNvPr>
          <p:cNvGrpSpPr/>
          <p:nvPr/>
        </p:nvGrpSpPr>
        <p:grpSpPr>
          <a:xfrm>
            <a:off x="8409943" y="2186352"/>
            <a:ext cx="1739898" cy="487650"/>
            <a:chOff x="8409943" y="2186352"/>
            <a:chExt cx="1739898" cy="48765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468EEC5-D82C-4C90-90BE-F9CA56165357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O</a:t>
              </a:r>
              <a:r>
                <a: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附中</a:t>
              </a:r>
            </a:p>
          </p:txBody>
        </p:sp>
        <p:pic>
          <p:nvPicPr>
            <p:cNvPr id="16" name="组合 75">
              <a:extLst>
                <a:ext uri="{FF2B5EF4-FFF2-40B4-BE49-F238E27FC236}">
                  <a16:creationId xmlns:a16="http://schemas.microsoft.com/office/drawing/2014/main" id="{185487BA-2835-4B0F-BF53-B1A00B24350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F9C2BD-9E60-4DD4-988A-65307711F254}"/>
              </a:ext>
            </a:extLst>
          </p:cNvPr>
          <p:cNvGrpSpPr/>
          <p:nvPr/>
        </p:nvGrpSpPr>
        <p:grpSpPr>
          <a:xfrm>
            <a:off x="7713591" y="5483881"/>
            <a:ext cx="1739898" cy="487650"/>
            <a:chOff x="8409943" y="2186352"/>
            <a:chExt cx="1739898" cy="48765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15D2344-0E65-490D-BAFF-A8C462643186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唐家市场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3" name="组合 75">
              <a:extLst>
                <a:ext uri="{FF2B5EF4-FFF2-40B4-BE49-F238E27FC236}">
                  <a16:creationId xmlns:a16="http://schemas.microsoft.com/office/drawing/2014/main" id="{E6794929-F396-4811-9148-0B14DDB0D0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95C01A6-3AF3-42F4-98B4-FC94BD453C14}"/>
              </a:ext>
            </a:extLst>
          </p:cNvPr>
          <p:cNvGrpSpPr/>
          <p:nvPr/>
        </p:nvGrpSpPr>
        <p:grpSpPr>
          <a:xfrm>
            <a:off x="6941668" y="5021164"/>
            <a:ext cx="1739898" cy="487650"/>
            <a:chOff x="8409943" y="2186352"/>
            <a:chExt cx="1739898" cy="48765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83F8514-2C2A-4819-AE9A-10AEA1DB91E4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组合 75">
              <a:extLst>
                <a:ext uri="{FF2B5EF4-FFF2-40B4-BE49-F238E27FC236}">
                  <a16:creationId xmlns:a16="http://schemas.microsoft.com/office/drawing/2014/main" id="{BFA6D80E-3BBC-4CC1-B5AA-046A806ED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9FD4397-0EBF-4A29-BD21-6293D9CBB185}"/>
              </a:ext>
            </a:extLst>
          </p:cNvPr>
          <p:cNvGrpSpPr/>
          <p:nvPr/>
        </p:nvGrpSpPr>
        <p:grpSpPr>
          <a:xfrm>
            <a:off x="6091440" y="4439680"/>
            <a:ext cx="1739898" cy="519755"/>
            <a:chOff x="8409943" y="2186352"/>
            <a:chExt cx="1739898" cy="48765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A5FBA16-0AFF-4762-8D8A-659AD78E01A9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白埔路口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9" name="组合 75">
              <a:extLst>
                <a:ext uri="{FF2B5EF4-FFF2-40B4-BE49-F238E27FC236}">
                  <a16:creationId xmlns:a16="http://schemas.microsoft.com/office/drawing/2014/main" id="{6196388F-7125-4AFF-A1C2-C26D05465A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F98BEF3-421D-41C6-AF45-61F0BE730BB0}"/>
              </a:ext>
            </a:extLst>
          </p:cNvPr>
          <p:cNvGrpSpPr/>
          <p:nvPr/>
        </p:nvGrpSpPr>
        <p:grpSpPr>
          <a:xfrm>
            <a:off x="5232516" y="3959635"/>
            <a:ext cx="1739898" cy="487650"/>
            <a:chOff x="8409943" y="2186352"/>
            <a:chExt cx="1739898" cy="48765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A1A2164-D6B1-449E-B3A3-360A1790826D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中山大学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2" name="组合 75">
              <a:extLst>
                <a:ext uri="{FF2B5EF4-FFF2-40B4-BE49-F238E27FC236}">
                  <a16:creationId xmlns:a16="http://schemas.microsoft.com/office/drawing/2014/main" id="{C7601D8A-ABE7-487C-854F-69827BEFB9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45D708C-00AC-4553-9025-3D7BD566911A}"/>
              </a:ext>
            </a:extLst>
          </p:cNvPr>
          <p:cNvGrpSpPr/>
          <p:nvPr/>
        </p:nvGrpSpPr>
        <p:grpSpPr>
          <a:xfrm>
            <a:off x="2939545" y="4229040"/>
            <a:ext cx="1739898" cy="533457"/>
            <a:chOff x="8409943" y="2140545"/>
            <a:chExt cx="1739898" cy="53345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5367D6E-3D05-46F1-911A-C63449D0FD6E}"/>
                </a:ext>
              </a:extLst>
            </p:cNvPr>
            <p:cNvSpPr/>
            <p:nvPr/>
          </p:nvSpPr>
          <p:spPr bwMode="auto">
            <a:xfrm>
              <a:off x="8954086" y="214054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E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5" name="组合 75">
              <a:extLst>
                <a:ext uri="{FF2B5EF4-FFF2-40B4-BE49-F238E27FC236}">
                  <a16:creationId xmlns:a16="http://schemas.microsoft.com/office/drawing/2014/main" id="{A6064ACF-F79C-4C2B-91EE-4C0D30E48F5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327DAD9-D9F5-4493-81C2-6BA76D6C0458}"/>
              </a:ext>
            </a:extLst>
          </p:cNvPr>
          <p:cNvGrpSpPr/>
          <p:nvPr/>
        </p:nvGrpSpPr>
        <p:grpSpPr>
          <a:xfrm>
            <a:off x="2341667" y="4563591"/>
            <a:ext cx="1739898" cy="522563"/>
            <a:chOff x="8409943" y="2186352"/>
            <a:chExt cx="1739898" cy="522563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A92ACE1-26E3-4972-A11F-310DE0F4308D}"/>
                </a:ext>
              </a:extLst>
            </p:cNvPr>
            <p:cNvSpPr/>
            <p:nvPr/>
          </p:nvSpPr>
          <p:spPr bwMode="auto">
            <a:xfrm>
              <a:off x="8954086" y="233541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鸡山南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1" name="组合 75">
              <a:extLst>
                <a:ext uri="{FF2B5EF4-FFF2-40B4-BE49-F238E27FC236}">
                  <a16:creationId xmlns:a16="http://schemas.microsoft.com/office/drawing/2014/main" id="{264FC43C-AD66-4F7D-B592-F397B3D8B47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75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2">
            <a:extLst>
              <a:ext uri="{FF2B5EF4-FFF2-40B4-BE49-F238E27FC236}">
                <a16:creationId xmlns:a16="http://schemas.microsoft.com/office/drawing/2014/main" id="{B8A6EF28-5FC9-409B-B1B3-584F70B9A5BC}"/>
              </a:ext>
            </a:extLst>
          </p:cNvPr>
          <p:cNvSpPr txBox="1"/>
          <p:nvPr/>
        </p:nvSpPr>
        <p:spPr>
          <a:xfrm>
            <a:off x="3984418" y="3861884"/>
            <a:ext cx="876209" cy="369304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Part 3</a:t>
            </a:r>
            <a:endParaRPr lang="zh-CN" altLang="en-US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分析问题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512019" y="501010"/>
            <a:ext cx="823862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学校计划开设班车接送学生，行车路线如图所示。为缩短整体行车时长，校车不进行“站站停”的形式，只在行车路线中选取若干个合适的地点让学生上下车。现拟定在港湾大道路段（如图）选定一个停车点，请问选</a:t>
            </a:r>
            <a:r>
              <a:rPr lang="zh-CN" altLang="zh-CN" b="1" dirty="0">
                <a:solidFill>
                  <a:srgbClr val="FF0000"/>
                </a:solidFill>
              </a:rPr>
              <a:t>哪里最好</a:t>
            </a:r>
            <a:r>
              <a:rPr lang="zh-CN" altLang="zh-CN" b="1" dirty="0"/>
              <a:t>？</a:t>
            </a:r>
            <a:endParaRPr lang="zh-C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BE0613FA-93F8-4682-A0AE-1CAF38C7CB88}"/>
              </a:ext>
            </a:extLst>
          </p:cNvPr>
          <p:cNvCxnSpPr/>
          <p:nvPr/>
        </p:nvCxnSpPr>
        <p:spPr bwMode="auto">
          <a:xfrm>
            <a:off x="8454683" y="2729132"/>
            <a:ext cx="99880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3015C4C-B18E-4EFB-9827-00F54DA397C8}"/>
              </a:ext>
            </a:extLst>
          </p:cNvPr>
          <p:cNvCxnSpPr>
            <a:cxnSpLocks/>
          </p:cNvCxnSpPr>
          <p:nvPr/>
        </p:nvCxnSpPr>
        <p:spPr bwMode="auto">
          <a:xfrm flipH="1">
            <a:off x="9340949" y="3184044"/>
            <a:ext cx="112540" cy="104714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2610B63E-2E36-4829-AC3B-215AB20984A4}"/>
              </a:ext>
            </a:extLst>
          </p:cNvPr>
          <p:cNvCxnSpPr>
            <a:cxnSpLocks/>
          </p:cNvCxnSpPr>
          <p:nvPr/>
        </p:nvCxnSpPr>
        <p:spPr bwMode="auto">
          <a:xfrm flipH="1">
            <a:off x="8285872" y="4434527"/>
            <a:ext cx="900331" cy="11732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789E13A5-AED4-43C7-8DAA-B1A1B3BF0E2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69612" y="5120640"/>
            <a:ext cx="1195755" cy="70338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BA94B041-5DBF-4F24-84C3-3C5157ADF5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41254" y="4234475"/>
            <a:ext cx="1080473" cy="6837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BAB9BD9B-7A7E-4DFB-8200-28A08E179EE3}"/>
              </a:ext>
            </a:extLst>
          </p:cNvPr>
          <p:cNvCxnSpPr>
            <a:cxnSpLocks/>
          </p:cNvCxnSpPr>
          <p:nvPr/>
        </p:nvCxnSpPr>
        <p:spPr bwMode="auto">
          <a:xfrm flipH="1">
            <a:off x="3697170" y="4357166"/>
            <a:ext cx="1170684" cy="26644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F56AFBAB-30DA-4046-8FE4-0630E6B6D6E0}"/>
              </a:ext>
            </a:extLst>
          </p:cNvPr>
          <p:cNvCxnSpPr>
            <a:cxnSpLocks/>
          </p:cNvCxnSpPr>
          <p:nvPr/>
        </p:nvCxnSpPr>
        <p:spPr bwMode="auto">
          <a:xfrm flipH="1">
            <a:off x="2166591" y="4691921"/>
            <a:ext cx="1012038" cy="59569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7512A9F3-BE2C-47B9-AB12-361FA5839DC3}"/>
              </a:ext>
            </a:extLst>
          </p:cNvPr>
          <p:cNvGrpSpPr/>
          <p:nvPr/>
        </p:nvGrpSpPr>
        <p:grpSpPr>
          <a:xfrm>
            <a:off x="8409943" y="2186352"/>
            <a:ext cx="1739898" cy="487650"/>
            <a:chOff x="8409943" y="2186352"/>
            <a:chExt cx="1739898" cy="48765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468EEC5-D82C-4C90-90BE-F9CA56165357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O</a:t>
              </a:r>
              <a:r>
                <a: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附中</a:t>
              </a:r>
            </a:p>
          </p:txBody>
        </p:sp>
        <p:pic>
          <p:nvPicPr>
            <p:cNvPr id="16" name="组合 75">
              <a:extLst>
                <a:ext uri="{FF2B5EF4-FFF2-40B4-BE49-F238E27FC236}">
                  <a16:creationId xmlns:a16="http://schemas.microsoft.com/office/drawing/2014/main" id="{185487BA-2835-4B0F-BF53-B1A00B24350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F9C2BD-9E60-4DD4-988A-65307711F254}"/>
              </a:ext>
            </a:extLst>
          </p:cNvPr>
          <p:cNvGrpSpPr/>
          <p:nvPr/>
        </p:nvGrpSpPr>
        <p:grpSpPr>
          <a:xfrm>
            <a:off x="7713591" y="5483881"/>
            <a:ext cx="1739898" cy="487650"/>
            <a:chOff x="8409943" y="2186352"/>
            <a:chExt cx="1739898" cy="48765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15D2344-0E65-490D-BAFF-A8C462643186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唐家市场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3" name="组合 75">
              <a:extLst>
                <a:ext uri="{FF2B5EF4-FFF2-40B4-BE49-F238E27FC236}">
                  <a16:creationId xmlns:a16="http://schemas.microsoft.com/office/drawing/2014/main" id="{E6794929-F396-4811-9148-0B14DDB0D0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95C01A6-3AF3-42F4-98B4-FC94BD453C14}"/>
              </a:ext>
            </a:extLst>
          </p:cNvPr>
          <p:cNvGrpSpPr/>
          <p:nvPr/>
        </p:nvGrpSpPr>
        <p:grpSpPr>
          <a:xfrm>
            <a:off x="6941668" y="5021164"/>
            <a:ext cx="1739898" cy="487650"/>
            <a:chOff x="8409943" y="2186352"/>
            <a:chExt cx="1739898" cy="48765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83F8514-2C2A-4819-AE9A-10AEA1DB91E4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组合 75">
              <a:extLst>
                <a:ext uri="{FF2B5EF4-FFF2-40B4-BE49-F238E27FC236}">
                  <a16:creationId xmlns:a16="http://schemas.microsoft.com/office/drawing/2014/main" id="{BFA6D80E-3BBC-4CC1-B5AA-046A806ED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9FD4397-0EBF-4A29-BD21-6293D9CBB185}"/>
              </a:ext>
            </a:extLst>
          </p:cNvPr>
          <p:cNvGrpSpPr/>
          <p:nvPr/>
        </p:nvGrpSpPr>
        <p:grpSpPr>
          <a:xfrm>
            <a:off x="6091440" y="4439680"/>
            <a:ext cx="1739898" cy="519755"/>
            <a:chOff x="8409943" y="2186352"/>
            <a:chExt cx="1739898" cy="48765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A5FBA16-0AFF-4762-8D8A-659AD78E01A9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白埔路口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9" name="组合 75">
              <a:extLst>
                <a:ext uri="{FF2B5EF4-FFF2-40B4-BE49-F238E27FC236}">
                  <a16:creationId xmlns:a16="http://schemas.microsoft.com/office/drawing/2014/main" id="{6196388F-7125-4AFF-A1C2-C26D05465A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F98BEF3-421D-41C6-AF45-61F0BE730BB0}"/>
              </a:ext>
            </a:extLst>
          </p:cNvPr>
          <p:cNvGrpSpPr/>
          <p:nvPr/>
        </p:nvGrpSpPr>
        <p:grpSpPr>
          <a:xfrm>
            <a:off x="5232516" y="3946664"/>
            <a:ext cx="1739898" cy="500621"/>
            <a:chOff x="8409943" y="2173381"/>
            <a:chExt cx="1739898" cy="500621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A1A2164-D6B1-449E-B3A3-360A1790826D}"/>
                </a:ext>
              </a:extLst>
            </p:cNvPr>
            <p:cNvSpPr/>
            <p:nvPr/>
          </p:nvSpPr>
          <p:spPr bwMode="auto">
            <a:xfrm>
              <a:off x="8954086" y="217338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中山大学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2" name="组合 75">
              <a:extLst>
                <a:ext uri="{FF2B5EF4-FFF2-40B4-BE49-F238E27FC236}">
                  <a16:creationId xmlns:a16="http://schemas.microsoft.com/office/drawing/2014/main" id="{C7601D8A-ABE7-487C-854F-69827BEFB9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45D708C-00AC-4553-9025-3D7BD566911A}"/>
              </a:ext>
            </a:extLst>
          </p:cNvPr>
          <p:cNvGrpSpPr/>
          <p:nvPr/>
        </p:nvGrpSpPr>
        <p:grpSpPr>
          <a:xfrm>
            <a:off x="2939545" y="4069386"/>
            <a:ext cx="1739898" cy="693111"/>
            <a:chOff x="8409943" y="1980891"/>
            <a:chExt cx="1739898" cy="69311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5367D6E-3D05-46F1-911A-C63449D0FD6E}"/>
                </a:ext>
              </a:extLst>
            </p:cNvPr>
            <p:cNvSpPr/>
            <p:nvPr/>
          </p:nvSpPr>
          <p:spPr bwMode="auto">
            <a:xfrm>
              <a:off x="8954086" y="198089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E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5" name="组合 75">
              <a:extLst>
                <a:ext uri="{FF2B5EF4-FFF2-40B4-BE49-F238E27FC236}">
                  <a16:creationId xmlns:a16="http://schemas.microsoft.com/office/drawing/2014/main" id="{A6064ACF-F79C-4C2B-91EE-4C0D30E48F5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327DAD9-D9F5-4493-81C2-6BA76D6C0458}"/>
              </a:ext>
            </a:extLst>
          </p:cNvPr>
          <p:cNvGrpSpPr/>
          <p:nvPr/>
        </p:nvGrpSpPr>
        <p:grpSpPr>
          <a:xfrm>
            <a:off x="2341667" y="4563591"/>
            <a:ext cx="1739898" cy="725759"/>
            <a:chOff x="8409943" y="2186352"/>
            <a:chExt cx="1739898" cy="725759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A92ACE1-26E3-4972-A11F-310DE0F4308D}"/>
                </a:ext>
              </a:extLst>
            </p:cNvPr>
            <p:cNvSpPr/>
            <p:nvPr/>
          </p:nvSpPr>
          <p:spPr bwMode="auto">
            <a:xfrm>
              <a:off x="8954086" y="253861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鸡山南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1" name="组合 75">
              <a:extLst>
                <a:ext uri="{FF2B5EF4-FFF2-40B4-BE49-F238E27FC236}">
                  <a16:creationId xmlns:a16="http://schemas.microsoft.com/office/drawing/2014/main" id="{264FC43C-AD66-4F7D-B592-F397B3D8B47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6BFDDA68-9B24-4EF9-9A42-C92CBC5F8931}"/>
              </a:ext>
            </a:extLst>
          </p:cNvPr>
          <p:cNvSpPr txBox="1"/>
          <p:nvPr/>
        </p:nvSpPr>
        <p:spPr>
          <a:xfrm>
            <a:off x="1434810" y="2149420"/>
            <a:ext cx="3777319" cy="142462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定义：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当附近同学走去停车点的总距离最短时为“最好”停车点</a:t>
            </a:r>
          </a:p>
        </p:txBody>
      </p:sp>
    </p:spTree>
    <p:extLst>
      <p:ext uri="{BB962C8B-B14F-4D97-AF65-F5344CB8AC3E}">
        <p14:creationId xmlns:p14="http://schemas.microsoft.com/office/powerpoint/2010/main" val="37666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2">
            <a:extLst>
              <a:ext uri="{FF2B5EF4-FFF2-40B4-BE49-F238E27FC236}">
                <a16:creationId xmlns:a16="http://schemas.microsoft.com/office/drawing/2014/main" id="{B8A6EF28-5FC9-409B-B1B3-584F70B9A5BC}"/>
              </a:ext>
            </a:extLst>
          </p:cNvPr>
          <p:cNvSpPr txBox="1"/>
          <p:nvPr/>
        </p:nvSpPr>
        <p:spPr>
          <a:xfrm>
            <a:off x="3984418" y="3861884"/>
            <a:ext cx="876209" cy="369304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Part 3</a:t>
            </a:r>
            <a:endParaRPr lang="zh-CN" altLang="en-US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模型准备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483687" y="630884"/>
            <a:ext cx="8067487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Q2</a:t>
            </a:r>
            <a:r>
              <a:rPr lang="zh-CN" altLang="zh-CN" sz="2800" b="1" dirty="0"/>
              <a:t>：如何知道所有同学的总路程？你需要做什么准备。请提出合理的假设</a:t>
            </a:r>
            <a:r>
              <a:rPr lang="en-US" altLang="zh-CN" sz="2800" b="1" dirty="0"/>
              <a:t>,</a:t>
            </a:r>
            <a:r>
              <a:rPr lang="zh-CN" altLang="zh-CN" sz="2800" b="1" dirty="0"/>
              <a:t>让问题简化并定义变量。</a:t>
            </a:r>
            <a:endParaRPr lang="zh-CN" altLang="zh-CN" sz="2800" dirty="0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BE0613FA-93F8-4682-A0AE-1CAF38C7CB88}"/>
              </a:ext>
            </a:extLst>
          </p:cNvPr>
          <p:cNvCxnSpPr/>
          <p:nvPr/>
        </p:nvCxnSpPr>
        <p:spPr bwMode="auto">
          <a:xfrm>
            <a:off x="8454683" y="2729132"/>
            <a:ext cx="99880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3015C4C-B18E-4EFB-9827-00F54DA397C8}"/>
              </a:ext>
            </a:extLst>
          </p:cNvPr>
          <p:cNvCxnSpPr>
            <a:cxnSpLocks/>
          </p:cNvCxnSpPr>
          <p:nvPr/>
        </p:nvCxnSpPr>
        <p:spPr bwMode="auto">
          <a:xfrm flipH="1">
            <a:off x="9340949" y="3184044"/>
            <a:ext cx="112540" cy="104714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2610B63E-2E36-4829-AC3B-215AB20984A4}"/>
              </a:ext>
            </a:extLst>
          </p:cNvPr>
          <p:cNvCxnSpPr>
            <a:cxnSpLocks/>
          </p:cNvCxnSpPr>
          <p:nvPr/>
        </p:nvCxnSpPr>
        <p:spPr bwMode="auto">
          <a:xfrm flipH="1">
            <a:off x="8285872" y="4434527"/>
            <a:ext cx="900331" cy="11732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789E13A5-AED4-43C7-8DAA-B1A1B3BF0E2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69612" y="5120640"/>
            <a:ext cx="1195755" cy="70338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BA94B041-5DBF-4F24-84C3-3C5157ADF5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41254" y="4234475"/>
            <a:ext cx="1080473" cy="6837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BAB9BD9B-7A7E-4DFB-8200-28A08E179EE3}"/>
              </a:ext>
            </a:extLst>
          </p:cNvPr>
          <p:cNvCxnSpPr>
            <a:cxnSpLocks/>
          </p:cNvCxnSpPr>
          <p:nvPr/>
        </p:nvCxnSpPr>
        <p:spPr bwMode="auto">
          <a:xfrm flipH="1">
            <a:off x="3697170" y="4357166"/>
            <a:ext cx="1170684" cy="26644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F56AFBAB-30DA-4046-8FE4-0630E6B6D6E0}"/>
              </a:ext>
            </a:extLst>
          </p:cNvPr>
          <p:cNvCxnSpPr>
            <a:cxnSpLocks/>
          </p:cNvCxnSpPr>
          <p:nvPr/>
        </p:nvCxnSpPr>
        <p:spPr bwMode="auto">
          <a:xfrm flipH="1">
            <a:off x="2166591" y="4691921"/>
            <a:ext cx="1012038" cy="59569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7512A9F3-BE2C-47B9-AB12-361FA5839DC3}"/>
              </a:ext>
            </a:extLst>
          </p:cNvPr>
          <p:cNvGrpSpPr/>
          <p:nvPr/>
        </p:nvGrpSpPr>
        <p:grpSpPr>
          <a:xfrm>
            <a:off x="8409943" y="2186352"/>
            <a:ext cx="1739898" cy="487650"/>
            <a:chOff x="8409943" y="2186352"/>
            <a:chExt cx="1739898" cy="48765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468EEC5-D82C-4C90-90BE-F9CA56165357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O</a:t>
              </a:r>
              <a:r>
                <a: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附中</a:t>
              </a:r>
            </a:p>
          </p:txBody>
        </p:sp>
        <p:pic>
          <p:nvPicPr>
            <p:cNvPr id="16" name="组合 75">
              <a:extLst>
                <a:ext uri="{FF2B5EF4-FFF2-40B4-BE49-F238E27FC236}">
                  <a16:creationId xmlns:a16="http://schemas.microsoft.com/office/drawing/2014/main" id="{185487BA-2835-4B0F-BF53-B1A00B24350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F9C2BD-9E60-4DD4-988A-65307711F254}"/>
              </a:ext>
            </a:extLst>
          </p:cNvPr>
          <p:cNvGrpSpPr/>
          <p:nvPr/>
        </p:nvGrpSpPr>
        <p:grpSpPr>
          <a:xfrm>
            <a:off x="7713591" y="5483881"/>
            <a:ext cx="1739898" cy="487650"/>
            <a:chOff x="8409943" y="2186352"/>
            <a:chExt cx="1739898" cy="48765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15D2344-0E65-490D-BAFF-A8C462643186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唐家市场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3" name="组合 75">
              <a:extLst>
                <a:ext uri="{FF2B5EF4-FFF2-40B4-BE49-F238E27FC236}">
                  <a16:creationId xmlns:a16="http://schemas.microsoft.com/office/drawing/2014/main" id="{E6794929-F396-4811-9148-0B14DDB0D0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95C01A6-3AF3-42F4-98B4-FC94BD453C14}"/>
              </a:ext>
            </a:extLst>
          </p:cNvPr>
          <p:cNvGrpSpPr/>
          <p:nvPr/>
        </p:nvGrpSpPr>
        <p:grpSpPr>
          <a:xfrm>
            <a:off x="6941668" y="5021164"/>
            <a:ext cx="1739898" cy="487650"/>
            <a:chOff x="8409943" y="2186352"/>
            <a:chExt cx="1739898" cy="48765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83F8514-2C2A-4819-AE9A-10AEA1DB91E4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组合 75">
              <a:extLst>
                <a:ext uri="{FF2B5EF4-FFF2-40B4-BE49-F238E27FC236}">
                  <a16:creationId xmlns:a16="http://schemas.microsoft.com/office/drawing/2014/main" id="{BFA6D80E-3BBC-4CC1-B5AA-046A806ED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9FD4397-0EBF-4A29-BD21-6293D9CBB185}"/>
              </a:ext>
            </a:extLst>
          </p:cNvPr>
          <p:cNvGrpSpPr/>
          <p:nvPr/>
        </p:nvGrpSpPr>
        <p:grpSpPr>
          <a:xfrm>
            <a:off x="6091440" y="4439680"/>
            <a:ext cx="1739898" cy="519755"/>
            <a:chOff x="8409943" y="2186352"/>
            <a:chExt cx="1739898" cy="48765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A5FBA16-0AFF-4762-8D8A-659AD78E01A9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白埔路口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9" name="组合 75">
              <a:extLst>
                <a:ext uri="{FF2B5EF4-FFF2-40B4-BE49-F238E27FC236}">
                  <a16:creationId xmlns:a16="http://schemas.microsoft.com/office/drawing/2014/main" id="{6196388F-7125-4AFF-A1C2-C26D05465A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F98BEF3-421D-41C6-AF45-61F0BE730BB0}"/>
              </a:ext>
            </a:extLst>
          </p:cNvPr>
          <p:cNvGrpSpPr/>
          <p:nvPr/>
        </p:nvGrpSpPr>
        <p:grpSpPr>
          <a:xfrm>
            <a:off x="5232516" y="3946664"/>
            <a:ext cx="1739898" cy="500621"/>
            <a:chOff x="8409943" y="2173381"/>
            <a:chExt cx="1739898" cy="500621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A1A2164-D6B1-449E-B3A3-360A1790826D}"/>
                </a:ext>
              </a:extLst>
            </p:cNvPr>
            <p:cNvSpPr/>
            <p:nvPr/>
          </p:nvSpPr>
          <p:spPr bwMode="auto">
            <a:xfrm>
              <a:off x="8954086" y="217338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中山大学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2" name="组合 75">
              <a:extLst>
                <a:ext uri="{FF2B5EF4-FFF2-40B4-BE49-F238E27FC236}">
                  <a16:creationId xmlns:a16="http://schemas.microsoft.com/office/drawing/2014/main" id="{C7601D8A-ABE7-487C-854F-69827BEFB9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45D708C-00AC-4553-9025-3D7BD566911A}"/>
              </a:ext>
            </a:extLst>
          </p:cNvPr>
          <p:cNvGrpSpPr/>
          <p:nvPr/>
        </p:nvGrpSpPr>
        <p:grpSpPr>
          <a:xfrm>
            <a:off x="2939545" y="4069386"/>
            <a:ext cx="1739898" cy="693111"/>
            <a:chOff x="8409943" y="1980891"/>
            <a:chExt cx="1739898" cy="69311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5367D6E-3D05-46F1-911A-C63449D0FD6E}"/>
                </a:ext>
              </a:extLst>
            </p:cNvPr>
            <p:cNvSpPr/>
            <p:nvPr/>
          </p:nvSpPr>
          <p:spPr bwMode="auto">
            <a:xfrm>
              <a:off x="8954086" y="198089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E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5" name="组合 75">
              <a:extLst>
                <a:ext uri="{FF2B5EF4-FFF2-40B4-BE49-F238E27FC236}">
                  <a16:creationId xmlns:a16="http://schemas.microsoft.com/office/drawing/2014/main" id="{A6064ACF-F79C-4C2B-91EE-4C0D30E48F5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327DAD9-D9F5-4493-81C2-6BA76D6C0458}"/>
              </a:ext>
            </a:extLst>
          </p:cNvPr>
          <p:cNvGrpSpPr/>
          <p:nvPr/>
        </p:nvGrpSpPr>
        <p:grpSpPr>
          <a:xfrm>
            <a:off x="2341667" y="4563591"/>
            <a:ext cx="1739898" cy="725759"/>
            <a:chOff x="8409943" y="2186352"/>
            <a:chExt cx="1739898" cy="725759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A92ACE1-26E3-4972-A11F-310DE0F4308D}"/>
                </a:ext>
              </a:extLst>
            </p:cNvPr>
            <p:cNvSpPr/>
            <p:nvPr/>
          </p:nvSpPr>
          <p:spPr bwMode="auto">
            <a:xfrm>
              <a:off x="8954086" y="253861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鸡山南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1" name="组合 75">
              <a:extLst>
                <a:ext uri="{FF2B5EF4-FFF2-40B4-BE49-F238E27FC236}">
                  <a16:creationId xmlns:a16="http://schemas.microsoft.com/office/drawing/2014/main" id="{264FC43C-AD66-4F7D-B592-F397B3D8B47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6BFDDA68-9B24-4EF9-9A42-C92CBC5F8931}"/>
              </a:ext>
            </a:extLst>
          </p:cNvPr>
          <p:cNvSpPr txBox="1"/>
          <p:nvPr/>
        </p:nvSpPr>
        <p:spPr>
          <a:xfrm>
            <a:off x="1434810" y="2149420"/>
            <a:ext cx="3777319" cy="142962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需要准备：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六个站点附近每位同学的住址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每位同学走到停车点的距离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2">
            <a:extLst>
              <a:ext uri="{FF2B5EF4-FFF2-40B4-BE49-F238E27FC236}">
                <a16:creationId xmlns:a16="http://schemas.microsoft.com/office/drawing/2014/main" id="{B8A6EF28-5FC9-409B-B1B3-584F70B9A5BC}"/>
              </a:ext>
            </a:extLst>
          </p:cNvPr>
          <p:cNvSpPr txBox="1"/>
          <p:nvPr/>
        </p:nvSpPr>
        <p:spPr>
          <a:xfrm>
            <a:off x="3984418" y="3861884"/>
            <a:ext cx="876209" cy="369304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Part 3</a:t>
            </a:r>
            <a:endParaRPr lang="zh-CN" altLang="en-US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模型准备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483687" y="630884"/>
            <a:ext cx="8067487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Q2</a:t>
            </a:r>
            <a:r>
              <a:rPr lang="zh-CN" altLang="zh-CN" sz="2800" b="1" dirty="0"/>
              <a:t>：如何知道所有同学的总路程？你需要做什么准备。请提出合理的假设</a:t>
            </a:r>
            <a:r>
              <a:rPr lang="en-US" altLang="zh-CN" sz="2800" b="1" dirty="0"/>
              <a:t>,</a:t>
            </a:r>
            <a:r>
              <a:rPr lang="zh-CN" altLang="zh-CN" sz="2800" b="1" dirty="0"/>
              <a:t>让问题简化并定义变量。</a:t>
            </a:r>
            <a:endParaRPr lang="zh-CN" altLang="zh-CN" sz="2800" dirty="0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BE0613FA-93F8-4682-A0AE-1CAF38C7CB88}"/>
              </a:ext>
            </a:extLst>
          </p:cNvPr>
          <p:cNvCxnSpPr/>
          <p:nvPr/>
        </p:nvCxnSpPr>
        <p:spPr bwMode="auto">
          <a:xfrm>
            <a:off x="8454683" y="2729132"/>
            <a:ext cx="99880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3015C4C-B18E-4EFB-9827-00F54DA397C8}"/>
              </a:ext>
            </a:extLst>
          </p:cNvPr>
          <p:cNvCxnSpPr>
            <a:cxnSpLocks/>
          </p:cNvCxnSpPr>
          <p:nvPr/>
        </p:nvCxnSpPr>
        <p:spPr bwMode="auto">
          <a:xfrm flipH="1">
            <a:off x="9340949" y="3184044"/>
            <a:ext cx="112540" cy="104714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2610B63E-2E36-4829-AC3B-215AB20984A4}"/>
              </a:ext>
            </a:extLst>
          </p:cNvPr>
          <p:cNvCxnSpPr>
            <a:cxnSpLocks/>
          </p:cNvCxnSpPr>
          <p:nvPr/>
        </p:nvCxnSpPr>
        <p:spPr bwMode="auto">
          <a:xfrm flipH="1">
            <a:off x="8285872" y="4434527"/>
            <a:ext cx="900331" cy="11732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789E13A5-AED4-43C7-8DAA-B1A1B3BF0E2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69612" y="5120640"/>
            <a:ext cx="1195755" cy="70338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BA94B041-5DBF-4F24-84C3-3C5157ADF5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41254" y="4234475"/>
            <a:ext cx="1080473" cy="6837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BAB9BD9B-7A7E-4DFB-8200-28A08E179EE3}"/>
              </a:ext>
            </a:extLst>
          </p:cNvPr>
          <p:cNvCxnSpPr>
            <a:cxnSpLocks/>
          </p:cNvCxnSpPr>
          <p:nvPr/>
        </p:nvCxnSpPr>
        <p:spPr bwMode="auto">
          <a:xfrm flipH="1">
            <a:off x="3697170" y="4357166"/>
            <a:ext cx="1170684" cy="26644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F56AFBAB-30DA-4046-8FE4-0630E6B6D6E0}"/>
              </a:ext>
            </a:extLst>
          </p:cNvPr>
          <p:cNvCxnSpPr>
            <a:cxnSpLocks/>
          </p:cNvCxnSpPr>
          <p:nvPr/>
        </p:nvCxnSpPr>
        <p:spPr bwMode="auto">
          <a:xfrm flipH="1">
            <a:off x="2166591" y="4691921"/>
            <a:ext cx="1012038" cy="59569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7512A9F3-BE2C-47B9-AB12-361FA5839DC3}"/>
              </a:ext>
            </a:extLst>
          </p:cNvPr>
          <p:cNvGrpSpPr/>
          <p:nvPr/>
        </p:nvGrpSpPr>
        <p:grpSpPr>
          <a:xfrm>
            <a:off x="8409943" y="2186352"/>
            <a:ext cx="1739898" cy="487650"/>
            <a:chOff x="8409943" y="2186352"/>
            <a:chExt cx="1739898" cy="48765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468EEC5-D82C-4C90-90BE-F9CA56165357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O</a:t>
              </a:r>
              <a:r>
                <a: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附中</a:t>
              </a:r>
            </a:p>
          </p:txBody>
        </p:sp>
        <p:pic>
          <p:nvPicPr>
            <p:cNvPr id="16" name="组合 75">
              <a:extLst>
                <a:ext uri="{FF2B5EF4-FFF2-40B4-BE49-F238E27FC236}">
                  <a16:creationId xmlns:a16="http://schemas.microsoft.com/office/drawing/2014/main" id="{185487BA-2835-4B0F-BF53-B1A00B24350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F9C2BD-9E60-4DD4-988A-65307711F254}"/>
              </a:ext>
            </a:extLst>
          </p:cNvPr>
          <p:cNvGrpSpPr/>
          <p:nvPr/>
        </p:nvGrpSpPr>
        <p:grpSpPr>
          <a:xfrm>
            <a:off x="7713591" y="5483881"/>
            <a:ext cx="1739898" cy="487650"/>
            <a:chOff x="8409943" y="2186352"/>
            <a:chExt cx="1739898" cy="48765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15D2344-0E65-490D-BAFF-A8C462643186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唐家市场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3" name="组合 75">
              <a:extLst>
                <a:ext uri="{FF2B5EF4-FFF2-40B4-BE49-F238E27FC236}">
                  <a16:creationId xmlns:a16="http://schemas.microsoft.com/office/drawing/2014/main" id="{E6794929-F396-4811-9148-0B14DDB0D0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95C01A6-3AF3-42F4-98B4-FC94BD453C14}"/>
              </a:ext>
            </a:extLst>
          </p:cNvPr>
          <p:cNvGrpSpPr/>
          <p:nvPr/>
        </p:nvGrpSpPr>
        <p:grpSpPr>
          <a:xfrm>
            <a:off x="6941668" y="5021164"/>
            <a:ext cx="1739898" cy="487650"/>
            <a:chOff x="8409943" y="2186352"/>
            <a:chExt cx="1739898" cy="48765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83F8514-2C2A-4819-AE9A-10AEA1DB91E4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组合 75">
              <a:extLst>
                <a:ext uri="{FF2B5EF4-FFF2-40B4-BE49-F238E27FC236}">
                  <a16:creationId xmlns:a16="http://schemas.microsoft.com/office/drawing/2014/main" id="{BFA6D80E-3BBC-4CC1-B5AA-046A806ED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9FD4397-0EBF-4A29-BD21-6293D9CBB185}"/>
              </a:ext>
            </a:extLst>
          </p:cNvPr>
          <p:cNvGrpSpPr/>
          <p:nvPr/>
        </p:nvGrpSpPr>
        <p:grpSpPr>
          <a:xfrm>
            <a:off x="6091440" y="4439680"/>
            <a:ext cx="1739898" cy="519755"/>
            <a:chOff x="8409943" y="2186352"/>
            <a:chExt cx="1739898" cy="48765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A5FBA16-0AFF-4762-8D8A-659AD78E01A9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白埔路口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9" name="组合 75">
              <a:extLst>
                <a:ext uri="{FF2B5EF4-FFF2-40B4-BE49-F238E27FC236}">
                  <a16:creationId xmlns:a16="http://schemas.microsoft.com/office/drawing/2014/main" id="{6196388F-7125-4AFF-A1C2-C26D05465A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F98BEF3-421D-41C6-AF45-61F0BE730BB0}"/>
              </a:ext>
            </a:extLst>
          </p:cNvPr>
          <p:cNvGrpSpPr/>
          <p:nvPr/>
        </p:nvGrpSpPr>
        <p:grpSpPr>
          <a:xfrm>
            <a:off x="5232516" y="3946664"/>
            <a:ext cx="1739898" cy="500621"/>
            <a:chOff x="8409943" y="2173381"/>
            <a:chExt cx="1739898" cy="500621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A1A2164-D6B1-449E-B3A3-360A1790826D}"/>
                </a:ext>
              </a:extLst>
            </p:cNvPr>
            <p:cNvSpPr/>
            <p:nvPr/>
          </p:nvSpPr>
          <p:spPr bwMode="auto">
            <a:xfrm>
              <a:off x="8954086" y="217338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中山大学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2" name="组合 75">
              <a:extLst>
                <a:ext uri="{FF2B5EF4-FFF2-40B4-BE49-F238E27FC236}">
                  <a16:creationId xmlns:a16="http://schemas.microsoft.com/office/drawing/2014/main" id="{C7601D8A-ABE7-487C-854F-69827BEFB9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45D708C-00AC-4553-9025-3D7BD566911A}"/>
              </a:ext>
            </a:extLst>
          </p:cNvPr>
          <p:cNvGrpSpPr/>
          <p:nvPr/>
        </p:nvGrpSpPr>
        <p:grpSpPr>
          <a:xfrm>
            <a:off x="2939545" y="4069386"/>
            <a:ext cx="1739898" cy="693111"/>
            <a:chOff x="8409943" y="1980891"/>
            <a:chExt cx="1739898" cy="69311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5367D6E-3D05-46F1-911A-C63449D0FD6E}"/>
                </a:ext>
              </a:extLst>
            </p:cNvPr>
            <p:cNvSpPr/>
            <p:nvPr/>
          </p:nvSpPr>
          <p:spPr bwMode="auto">
            <a:xfrm>
              <a:off x="8954086" y="198089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E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5" name="组合 75">
              <a:extLst>
                <a:ext uri="{FF2B5EF4-FFF2-40B4-BE49-F238E27FC236}">
                  <a16:creationId xmlns:a16="http://schemas.microsoft.com/office/drawing/2014/main" id="{A6064ACF-F79C-4C2B-91EE-4C0D30E48F5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327DAD9-D9F5-4493-81C2-6BA76D6C0458}"/>
              </a:ext>
            </a:extLst>
          </p:cNvPr>
          <p:cNvGrpSpPr/>
          <p:nvPr/>
        </p:nvGrpSpPr>
        <p:grpSpPr>
          <a:xfrm>
            <a:off x="2341667" y="4563591"/>
            <a:ext cx="1739898" cy="725759"/>
            <a:chOff x="8409943" y="2186352"/>
            <a:chExt cx="1739898" cy="725759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A92ACE1-26E3-4972-A11F-310DE0F4308D}"/>
                </a:ext>
              </a:extLst>
            </p:cNvPr>
            <p:cNvSpPr/>
            <p:nvPr/>
          </p:nvSpPr>
          <p:spPr bwMode="auto">
            <a:xfrm>
              <a:off x="8954086" y="253861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鸡山南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1" name="组合 75">
              <a:extLst>
                <a:ext uri="{FF2B5EF4-FFF2-40B4-BE49-F238E27FC236}">
                  <a16:creationId xmlns:a16="http://schemas.microsoft.com/office/drawing/2014/main" id="{264FC43C-AD66-4F7D-B592-F397B3D8B47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6BFDDA68-9B24-4EF9-9A42-C92CBC5F8931}"/>
              </a:ext>
            </a:extLst>
          </p:cNvPr>
          <p:cNvSpPr txBox="1"/>
          <p:nvPr/>
        </p:nvSpPr>
        <p:spPr>
          <a:xfrm>
            <a:off x="1434810" y="2149420"/>
            <a:ext cx="3777319" cy="142962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需要准备：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六个站点附近每位同学的住址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每位同学走到停车点的距离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08EB2E1-DB68-4C04-A349-85883C30876C}"/>
              </a:ext>
            </a:extLst>
          </p:cNvPr>
          <p:cNvSpPr txBox="1"/>
          <p:nvPr/>
        </p:nvSpPr>
        <p:spPr>
          <a:xfrm>
            <a:off x="1434809" y="2028375"/>
            <a:ext cx="5506859" cy="18862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模型假设：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</a:rPr>
              <a:t>每个站点附近只住一位同学；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</a:rPr>
              <a:t>上车点为公交站点，每位同学的步行距离</a:t>
            </a:r>
            <a:r>
              <a:rPr lang="en-US" altLang="zh-CN" sz="2000" b="1" dirty="0">
                <a:solidFill>
                  <a:schemeClr val="tx1"/>
                </a:solidFill>
              </a:rPr>
              <a:t>=</a:t>
            </a:r>
            <a:r>
              <a:rPr lang="zh-CN" altLang="en-US" sz="2000" b="1" dirty="0">
                <a:solidFill>
                  <a:schemeClr val="tx1"/>
                </a:solidFill>
              </a:rPr>
              <a:t>所住站点到停车点的距离；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>
            <a:extLst>
              <a:ext uri="{FF2B5EF4-FFF2-40B4-BE49-F238E27FC236}">
                <a16:creationId xmlns:a16="http://schemas.microsoft.com/office/drawing/2014/main" id="{908EB2E1-DB68-4C04-A349-85883C30876C}"/>
              </a:ext>
            </a:extLst>
          </p:cNvPr>
          <p:cNvSpPr txBox="1"/>
          <p:nvPr/>
        </p:nvSpPr>
        <p:spPr>
          <a:xfrm>
            <a:off x="1380875" y="2009745"/>
            <a:ext cx="5506859" cy="23529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模型假设：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</a:rPr>
              <a:t>每个站点附近只住一位同学；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</a:rPr>
              <a:t>上车点为公交站点，每位同学的步行距离</a:t>
            </a:r>
            <a:r>
              <a:rPr lang="en-US" altLang="zh-CN" sz="2000" b="1" dirty="0">
                <a:solidFill>
                  <a:schemeClr val="tx1"/>
                </a:solidFill>
              </a:rPr>
              <a:t>=</a:t>
            </a:r>
            <a:r>
              <a:rPr lang="zh-CN" altLang="en-US" sz="2000" b="1" dirty="0">
                <a:solidFill>
                  <a:schemeClr val="tx1"/>
                </a:solidFill>
              </a:rPr>
              <a:t>所住站点到停车点的距离；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3.</a:t>
            </a:r>
            <a:r>
              <a:rPr lang="zh-CN" altLang="en-US" sz="2000" b="1" dirty="0">
                <a:solidFill>
                  <a:schemeClr val="tx1"/>
                </a:solidFill>
              </a:rPr>
              <a:t>化曲为直：导航距离</a:t>
            </a:r>
            <a:r>
              <a:rPr lang="en-US" altLang="zh-CN" sz="2000" b="1" dirty="0">
                <a:solidFill>
                  <a:schemeClr val="tx1"/>
                </a:solidFill>
              </a:rPr>
              <a:t>=</a:t>
            </a:r>
            <a:r>
              <a:rPr lang="zh-CN" altLang="en-US" sz="2000" b="1" dirty="0">
                <a:solidFill>
                  <a:schemeClr val="tx1"/>
                </a:solidFill>
              </a:rPr>
              <a:t>等于两站间步行距离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模型准备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483687" y="630884"/>
            <a:ext cx="8067487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Q2</a:t>
            </a:r>
            <a:r>
              <a:rPr lang="zh-CN" altLang="zh-CN" sz="2800" b="1" dirty="0"/>
              <a:t>：如何知道所有同学的总路程？你需要做什么准备。请提出合理的假设</a:t>
            </a:r>
            <a:r>
              <a:rPr lang="en-US" altLang="zh-CN" sz="2800" b="1" dirty="0"/>
              <a:t>,</a:t>
            </a:r>
            <a:r>
              <a:rPr lang="zh-CN" altLang="zh-CN" sz="2800" b="1" dirty="0"/>
              <a:t>让问题简化并定义变量。</a:t>
            </a:r>
            <a:endParaRPr lang="zh-CN" altLang="zh-CN" sz="2800" dirty="0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BE0613FA-93F8-4682-A0AE-1CAF38C7CB88}"/>
              </a:ext>
            </a:extLst>
          </p:cNvPr>
          <p:cNvCxnSpPr/>
          <p:nvPr/>
        </p:nvCxnSpPr>
        <p:spPr bwMode="auto">
          <a:xfrm>
            <a:off x="8454683" y="2729132"/>
            <a:ext cx="99880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3015C4C-B18E-4EFB-9827-00F54DA397C8}"/>
              </a:ext>
            </a:extLst>
          </p:cNvPr>
          <p:cNvCxnSpPr>
            <a:cxnSpLocks/>
          </p:cNvCxnSpPr>
          <p:nvPr/>
        </p:nvCxnSpPr>
        <p:spPr bwMode="auto">
          <a:xfrm flipH="1">
            <a:off x="9340949" y="3184044"/>
            <a:ext cx="112540" cy="104714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2610B63E-2E36-4829-AC3B-215AB20984A4}"/>
              </a:ext>
            </a:extLst>
          </p:cNvPr>
          <p:cNvCxnSpPr>
            <a:cxnSpLocks/>
          </p:cNvCxnSpPr>
          <p:nvPr/>
        </p:nvCxnSpPr>
        <p:spPr bwMode="auto">
          <a:xfrm flipH="1">
            <a:off x="8285872" y="4434527"/>
            <a:ext cx="900331" cy="11732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789E13A5-AED4-43C7-8DAA-B1A1B3BF0E2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69612" y="5120640"/>
            <a:ext cx="1195755" cy="70338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BA94B041-5DBF-4F24-84C3-3C5157ADF5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41254" y="4234475"/>
            <a:ext cx="1080473" cy="6837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BAB9BD9B-7A7E-4DFB-8200-28A08E179EE3}"/>
              </a:ext>
            </a:extLst>
          </p:cNvPr>
          <p:cNvCxnSpPr>
            <a:cxnSpLocks/>
          </p:cNvCxnSpPr>
          <p:nvPr/>
        </p:nvCxnSpPr>
        <p:spPr bwMode="auto">
          <a:xfrm flipH="1">
            <a:off x="3697170" y="4357166"/>
            <a:ext cx="1170684" cy="26644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F56AFBAB-30DA-4046-8FE4-0630E6B6D6E0}"/>
              </a:ext>
            </a:extLst>
          </p:cNvPr>
          <p:cNvCxnSpPr>
            <a:cxnSpLocks/>
          </p:cNvCxnSpPr>
          <p:nvPr/>
        </p:nvCxnSpPr>
        <p:spPr bwMode="auto">
          <a:xfrm flipH="1">
            <a:off x="2166591" y="4691921"/>
            <a:ext cx="1012038" cy="59569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7512A9F3-BE2C-47B9-AB12-361FA5839DC3}"/>
              </a:ext>
            </a:extLst>
          </p:cNvPr>
          <p:cNvGrpSpPr/>
          <p:nvPr/>
        </p:nvGrpSpPr>
        <p:grpSpPr>
          <a:xfrm>
            <a:off x="8409943" y="2186352"/>
            <a:ext cx="1739898" cy="487650"/>
            <a:chOff x="8409943" y="2186352"/>
            <a:chExt cx="1739898" cy="48765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468EEC5-D82C-4C90-90BE-F9CA56165357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O</a:t>
              </a:r>
              <a:r>
                <a: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附中</a:t>
              </a:r>
            </a:p>
          </p:txBody>
        </p:sp>
        <p:pic>
          <p:nvPicPr>
            <p:cNvPr id="16" name="组合 75">
              <a:extLst>
                <a:ext uri="{FF2B5EF4-FFF2-40B4-BE49-F238E27FC236}">
                  <a16:creationId xmlns:a16="http://schemas.microsoft.com/office/drawing/2014/main" id="{185487BA-2835-4B0F-BF53-B1A00B24350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F9C2BD-9E60-4DD4-988A-65307711F254}"/>
              </a:ext>
            </a:extLst>
          </p:cNvPr>
          <p:cNvGrpSpPr/>
          <p:nvPr/>
        </p:nvGrpSpPr>
        <p:grpSpPr>
          <a:xfrm>
            <a:off x="7713591" y="5483881"/>
            <a:ext cx="1739898" cy="487650"/>
            <a:chOff x="8409943" y="2186352"/>
            <a:chExt cx="1739898" cy="48765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15D2344-0E65-490D-BAFF-A8C462643186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唐家市场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3" name="组合 75">
              <a:extLst>
                <a:ext uri="{FF2B5EF4-FFF2-40B4-BE49-F238E27FC236}">
                  <a16:creationId xmlns:a16="http://schemas.microsoft.com/office/drawing/2014/main" id="{E6794929-F396-4811-9148-0B14DDB0D0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95C01A6-3AF3-42F4-98B4-FC94BD453C14}"/>
              </a:ext>
            </a:extLst>
          </p:cNvPr>
          <p:cNvGrpSpPr/>
          <p:nvPr/>
        </p:nvGrpSpPr>
        <p:grpSpPr>
          <a:xfrm>
            <a:off x="6941668" y="5021164"/>
            <a:ext cx="1739898" cy="487650"/>
            <a:chOff x="8409943" y="2186352"/>
            <a:chExt cx="1739898" cy="48765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83F8514-2C2A-4819-AE9A-10AEA1DB91E4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组合 75">
              <a:extLst>
                <a:ext uri="{FF2B5EF4-FFF2-40B4-BE49-F238E27FC236}">
                  <a16:creationId xmlns:a16="http://schemas.microsoft.com/office/drawing/2014/main" id="{BFA6D80E-3BBC-4CC1-B5AA-046A806ED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9FD4397-0EBF-4A29-BD21-6293D9CBB185}"/>
              </a:ext>
            </a:extLst>
          </p:cNvPr>
          <p:cNvGrpSpPr/>
          <p:nvPr/>
        </p:nvGrpSpPr>
        <p:grpSpPr>
          <a:xfrm>
            <a:off x="6091440" y="4439680"/>
            <a:ext cx="1739898" cy="519755"/>
            <a:chOff x="8409943" y="2186352"/>
            <a:chExt cx="1739898" cy="48765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A5FBA16-0AFF-4762-8D8A-659AD78E01A9}"/>
                </a:ext>
              </a:extLst>
            </p:cNvPr>
            <p:cNvSpPr/>
            <p:nvPr/>
          </p:nvSpPr>
          <p:spPr bwMode="auto">
            <a:xfrm>
              <a:off x="8954086" y="226046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白埔路口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9" name="组合 75">
              <a:extLst>
                <a:ext uri="{FF2B5EF4-FFF2-40B4-BE49-F238E27FC236}">
                  <a16:creationId xmlns:a16="http://schemas.microsoft.com/office/drawing/2014/main" id="{6196388F-7125-4AFF-A1C2-C26D05465A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F98BEF3-421D-41C6-AF45-61F0BE730BB0}"/>
              </a:ext>
            </a:extLst>
          </p:cNvPr>
          <p:cNvGrpSpPr/>
          <p:nvPr/>
        </p:nvGrpSpPr>
        <p:grpSpPr>
          <a:xfrm>
            <a:off x="5232516" y="3946664"/>
            <a:ext cx="1739898" cy="500621"/>
            <a:chOff x="8409943" y="2173381"/>
            <a:chExt cx="1739898" cy="500621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A1A2164-D6B1-449E-B3A3-360A1790826D}"/>
                </a:ext>
              </a:extLst>
            </p:cNvPr>
            <p:cNvSpPr/>
            <p:nvPr/>
          </p:nvSpPr>
          <p:spPr bwMode="auto">
            <a:xfrm>
              <a:off x="8954086" y="217338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中山大学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2" name="组合 75">
              <a:extLst>
                <a:ext uri="{FF2B5EF4-FFF2-40B4-BE49-F238E27FC236}">
                  <a16:creationId xmlns:a16="http://schemas.microsoft.com/office/drawing/2014/main" id="{C7601D8A-ABE7-487C-854F-69827BEFB9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45D708C-00AC-4553-9025-3D7BD566911A}"/>
              </a:ext>
            </a:extLst>
          </p:cNvPr>
          <p:cNvGrpSpPr/>
          <p:nvPr/>
        </p:nvGrpSpPr>
        <p:grpSpPr>
          <a:xfrm>
            <a:off x="2939545" y="4274847"/>
            <a:ext cx="1739898" cy="487650"/>
            <a:chOff x="8409943" y="2186352"/>
            <a:chExt cx="1739898" cy="48765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5367D6E-3D05-46F1-911A-C63449D0FD6E}"/>
                </a:ext>
              </a:extLst>
            </p:cNvPr>
            <p:cNvSpPr/>
            <p:nvPr/>
          </p:nvSpPr>
          <p:spPr bwMode="auto">
            <a:xfrm>
              <a:off x="8954086" y="2271177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E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5" name="组合 75">
              <a:extLst>
                <a:ext uri="{FF2B5EF4-FFF2-40B4-BE49-F238E27FC236}">
                  <a16:creationId xmlns:a16="http://schemas.microsoft.com/office/drawing/2014/main" id="{A6064ACF-F79C-4C2B-91EE-4C0D30E48F5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327DAD9-D9F5-4493-81C2-6BA76D6C0458}"/>
              </a:ext>
            </a:extLst>
          </p:cNvPr>
          <p:cNvGrpSpPr/>
          <p:nvPr/>
        </p:nvGrpSpPr>
        <p:grpSpPr>
          <a:xfrm>
            <a:off x="2247103" y="4831111"/>
            <a:ext cx="1739898" cy="487650"/>
            <a:chOff x="8409943" y="2186352"/>
            <a:chExt cx="1739898" cy="48765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A92ACE1-26E3-4972-A11F-310DE0F4308D}"/>
                </a:ext>
              </a:extLst>
            </p:cNvPr>
            <p:cNvSpPr/>
            <p:nvPr/>
          </p:nvSpPr>
          <p:spPr bwMode="auto">
            <a:xfrm>
              <a:off x="8954086" y="2291873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鸡山南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1" name="组合 75">
              <a:extLst>
                <a:ext uri="{FF2B5EF4-FFF2-40B4-BE49-F238E27FC236}">
                  <a16:creationId xmlns:a16="http://schemas.microsoft.com/office/drawing/2014/main" id="{264FC43C-AD66-4F7D-B592-F397B3D8B47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3" y="2186352"/>
              <a:ext cx="457185" cy="4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62FF29D-A779-4E68-A98B-A3DCDB4B60AA}"/>
              </a:ext>
            </a:extLst>
          </p:cNvPr>
          <p:cNvCxnSpPr/>
          <p:nvPr/>
        </p:nvCxnSpPr>
        <p:spPr bwMode="auto">
          <a:xfrm>
            <a:off x="8409943" y="2454291"/>
            <a:ext cx="0" cy="38057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05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292 L 0.05651 -0.34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666 L 0.12122 -0.192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87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25 L 0.18998 -0.026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-6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4.44444E-6 L 0.26159 0.1527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76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3.7037E-6 L 0.44961 0.18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9" y="9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4.81481E-6 L 0.50495 0.173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483687" y="630884"/>
            <a:ext cx="8067487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Q2</a:t>
            </a:r>
            <a:r>
              <a:rPr lang="zh-CN" altLang="zh-CN" sz="2800" b="1" dirty="0"/>
              <a:t>：如何知道所有同学的总路程？你需要做什么准备。请提出合理的假设</a:t>
            </a:r>
            <a:r>
              <a:rPr lang="en-US" altLang="zh-CN" sz="2800" b="1" dirty="0"/>
              <a:t>,</a:t>
            </a:r>
            <a:r>
              <a:rPr lang="zh-CN" altLang="zh-CN" sz="2800" b="1" dirty="0"/>
              <a:t>让问题简化并定义变量。</a:t>
            </a:r>
            <a:endParaRPr lang="zh-CN" altLang="zh-CN" sz="28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08EB2E1-DB68-4C04-A349-85883C30876C}"/>
              </a:ext>
            </a:extLst>
          </p:cNvPr>
          <p:cNvSpPr txBox="1"/>
          <p:nvPr/>
        </p:nvSpPr>
        <p:spPr>
          <a:xfrm>
            <a:off x="1380875" y="2009745"/>
            <a:ext cx="5506859" cy="276998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定义变量：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r>
              <a:rPr lang="en-US" altLang="zh-CN" sz="2400" dirty="0"/>
              <a:t>O       </a:t>
            </a:r>
            <a:r>
              <a:rPr lang="zh-CN" altLang="zh-CN" sz="2400" dirty="0"/>
              <a:t>表示数轴原点附中站</a:t>
            </a:r>
          </a:p>
          <a:p>
            <a:r>
              <a:rPr lang="en-US" altLang="zh-CN" sz="2400" dirty="0"/>
              <a:t>A~F   </a:t>
            </a:r>
            <a:r>
              <a:rPr lang="zh-CN" altLang="zh-CN" sz="2400" dirty="0"/>
              <a:t>表示唐家市场站</a:t>
            </a:r>
            <a:r>
              <a:rPr lang="en-US" altLang="zh-CN" sz="2400" dirty="0"/>
              <a:t>~</a:t>
            </a:r>
            <a:r>
              <a:rPr lang="zh-CN" altLang="zh-CN" sz="2400" dirty="0"/>
              <a:t>鸡山南站</a:t>
            </a:r>
          </a:p>
          <a:p>
            <a:r>
              <a:rPr lang="en-US" altLang="zh-CN" sz="2400" dirty="0" err="1"/>
              <a:t>a~f</a:t>
            </a:r>
            <a:r>
              <a:rPr lang="en-US" altLang="zh-CN" sz="2400" dirty="0"/>
              <a:t>    </a:t>
            </a:r>
            <a:r>
              <a:rPr lang="zh-CN" altLang="zh-CN" sz="2400" dirty="0"/>
              <a:t>表示附中站到各站点的距离</a:t>
            </a:r>
          </a:p>
          <a:p>
            <a:r>
              <a:rPr lang="en-US" altLang="zh-CN" sz="2400" dirty="0"/>
              <a:t>P       </a:t>
            </a:r>
            <a:r>
              <a:rPr lang="zh-CN" altLang="zh-CN" sz="2400" dirty="0"/>
              <a:t>表示上车点</a:t>
            </a:r>
          </a:p>
          <a:p>
            <a:r>
              <a:rPr lang="en-US" altLang="zh-CN" sz="2400" dirty="0"/>
              <a:t>x       </a:t>
            </a:r>
            <a:r>
              <a:rPr lang="zh-CN" altLang="zh-CN" sz="2400" dirty="0"/>
              <a:t>表示附中站到上车点的距离</a:t>
            </a:r>
          </a:p>
          <a:p>
            <a:r>
              <a:rPr lang="en-US" altLang="zh-CN" sz="2400" dirty="0"/>
              <a:t>y       </a:t>
            </a:r>
            <a:r>
              <a:rPr lang="zh-CN" altLang="zh-CN" sz="2400" dirty="0"/>
              <a:t>表示所有学生到上车点的距离总和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模型准备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1196125-D01C-4010-B1FF-EF4EBD7AE238}"/>
              </a:ext>
            </a:extLst>
          </p:cNvPr>
          <p:cNvSpPr/>
          <p:nvPr/>
        </p:nvSpPr>
        <p:spPr>
          <a:xfrm>
            <a:off x="1086303" y="4987118"/>
            <a:ext cx="6453749" cy="1158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经导航查询，附中站到各站点的距离分别为：唐家市场站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a=2.2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），唐家站为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b=2.6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），白埔路口站为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C(c=3.3),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中山大学站为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D(d=3.5),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鸡山站为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E(e=4.7),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鸡山南站为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F(f=5.2)</a:t>
            </a:r>
            <a:endParaRPr lang="zh-CN" altLang="zh-CN" sz="1200" kern="100" dirty="0">
              <a:effectLst/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0104C0D-18E6-491E-B30A-4C513B84B729}"/>
              </a:ext>
            </a:extLst>
          </p:cNvPr>
          <p:cNvGrpSpPr/>
          <p:nvPr/>
        </p:nvGrpSpPr>
        <p:grpSpPr>
          <a:xfrm>
            <a:off x="7436725" y="2103485"/>
            <a:ext cx="2965408" cy="4350193"/>
            <a:chOff x="7208125" y="2230485"/>
            <a:chExt cx="2965408" cy="4350193"/>
          </a:xfrm>
        </p:grpSpPr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3F2FA9D6-4AB4-4794-8556-ED6544CF7B80}"/>
                </a:ext>
              </a:extLst>
            </p:cNvPr>
            <p:cNvCxnSpPr/>
            <p:nvPr/>
          </p:nvCxnSpPr>
          <p:spPr bwMode="auto">
            <a:xfrm flipH="1">
              <a:off x="8724272" y="2339525"/>
              <a:ext cx="15451" cy="4241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52196B4-2C5B-46A7-99B6-75C777A15C17}"/>
                </a:ext>
              </a:extLst>
            </p:cNvPr>
            <p:cNvSpPr/>
            <p:nvPr/>
          </p:nvSpPr>
          <p:spPr bwMode="auto">
            <a:xfrm>
              <a:off x="8969076" y="223048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O</a:t>
              </a:r>
              <a:r>
                <a: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附中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FDF041EB-589E-4FB8-B495-9DBDF43E7BE8}"/>
                </a:ext>
              </a:extLst>
            </p:cNvPr>
            <p:cNvSpPr/>
            <p:nvPr/>
          </p:nvSpPr>
          <p:spPr bwMode="auto">
            <a:xfrm>
              <a:off x="8969076" y="2967382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唐家市场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1AC24A3-2EF5-4225-8586-BF9E39A0B0DA}"/>
                </a:ext>
              </a:extLst>
            </p:cNvPr>
            <p:cNvSpPr/>
            <p:nvPr/>
          </p:nvSpPr>
          <p:spPr bwMode="auto">
            <a:xfrm>
              <a:off x="8977778" y="356946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7F797E31-5108-4B02-99FE-A53A4D2D2EA0}"/>
                </a:ext>
              </a:extLst>
            </p:cNvPr>
            <p:cNvSpPr/>
            <p:nvPr/>
          </p:nvSpPr>
          <p:spPr bwMode="auto">
            <a:xfrm>
              <a:off x="8977778" y="4165511"/>
              <a:ext cx="1195755" cy="3980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白埔路口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614564B-A303-43CE-9B4B-44A5254F7A9A}"/>
                </a:ext>
              </a:extLst>
            </p:cNvPr>
            <p:cNvSpPr/>
            <p:nvPr/>
          </p:nvSpPr>
          <p:spPr bwMode="auto">
            <a:xfrm>
              <a:off x="8977778" y="4749789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中山大学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CB5A02E2-F30F-4C7E-87E8-7BDBA4DA4955}"/>
                </a:ext>
              </a:extLst>
            </p:cNvPr>
            <p:cNvSpPr/>
            <p:nvPr/>
          </p:nvSpPr>
          <p:spPr bwMode="auto">
            <a:xfrm>
              <a:off x="8969076" y="5377464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E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2976B367-BB2E-4301-9EC5-0DAE308B65DC}"/>
                </a:ext>
              </a:extLst>
            </p:cNvPr>
            <p:cNvSpPr/>
            <p:nvPr/>
          </p:nvSpPr>
          <p:spPr bwMode="auto">
            <a:xfrm>
              <a:off x="8960375" y="5960202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鸡山南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E456FDDF-6B42-4AED-BF76-FF788B341B06}"/>
                </a:ext>
              </a:extLst>
            </p:cNvPr>
            <p:cNvSpPr/>
            <p:nvPr/>
          </p:nvSpPr>
          <p:spPr bwMode="auto">
            <a:xfrm>
              <a:off x="8711477" y="32059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0367925-3190-4FC5-9FA0-2F2867638E0A}"/>
                </a:ext>
              </a:extLst>
            </p:cNvPr>
            <p:cNvSpPr/>
            <p:nvPr/>
          </p:nvSpPr>
          <p:spPr bwMode="auto">
            <a:xfrm>
              <a:off x="8711477" y="23296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6AED43BB-135C-4D20-8F3C-35423EECA96C}"/>
                </a:ext>
              </a:extLst>
            </p:cNvPr>
            <p:cNvSpPr/>
            <p:nvPr/>
          </p:nvSpPr>
          <p:spPr bwMode="auto">
            <a:xfrm>
              <a:off x="8711477" y="371650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77D23308-9AAA-46FA-B611-58C6E1104A6E}"/>
                </a:ext>
              </a:extLst>
            </p:cNvPr>
            <p:cNvSpPr/>
            <p:nvPr/>
          </p:nvSpPr>
          <p:spPr bwMode="auto">
            <a:xfrm>
              <a:off x="8703857" y="44632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B2E21BB8-8D42-44ED-91A6-ACB27A3294ED}"/>
                </a:ext>
              </a:extLst>
            </p:cNvPr>
            <p:cNvSpPr/>
            <p:nvPr/>
          </p:nvSpPr>
          <p:spPr bwMode="auto">
            <a:xfrm>
              <a:off x="8703857" y="497380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7FE15DF9-64AC-4FBE-A7C8-7293E5C427F7}"/>
                </a:ext>
              </a:extLst>
            </p:cNvPr>
            <p:cNvSpPr/>
            <p:nvPr/>
          </p:nvSpPr>
          <p:spPr bwMode="auto">
            <a:xfrm>
              <a:off x="8703857" y="561388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065FA909-AC92-4C9A-99D5-D1D95A8310F4}"/>
                </a:ext>
              </a:extLst>
            </p:cNvPr>
            <p:cNvSpPr/>
            <p:nvPr/>
          </p:nvSpPr>
          <p:spPr bwMode="auto">
            <a:xfrm>
              <a:off x="8703857" y="612442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98A1DFF5-14EF-4B58-93B0-3055A5514290}"/>
                </a:ext>
              </a:extLst>
            </p:cNvPr>
            <p:cNvSpPr/>
            <p:nvPr/>
          </p:nvSpPr>
          <p:spPr bwMode="auto">
            <a:xfrm>
              <a:off x="8704221" y="4171165"/>
              <a:ext cx="52688" cy="4571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4BA4E4FB-A536-446B-95EF-800442234755}"/>
                </a:ext>
              </a:extLst>
            </p:cNvPr>
            <p:cNvSpPr/>
            <p:nvPr/>
          </p:nvSpPr>
          <p:spPr bwMode="auto">
            <a:xfrm>
              <a:off x="7208125" y="4041230"/>
              <a:ext cx="1195755" cy="373500"/>
            </a:xfrm>
            <a:prstGeom prst="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P</a:t>
              </a:r>
              <a:r>
                <a:rPr lang="zh-CN" altLang="en-US" sz="1600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停车点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A095137-D54B-43AB-B2EA-948B790A5282}"/>
                </a:ext>
              </a:extLst>
            </p:cNvPr>
            <p:cNvCxnSpPr>
              <a:stCxn id="79" idx="3"/>
              <a:endCxn id="78" idx="2"/>
            </p:cNvCxnSpPr>
            <p:nvPr/>
          </p:nvCxnSpPr>
          <p:spPr bwMode="auto">
            <a:xfrm flipV="1">
              <a:off x="8403880" y="4194025"/>
              <a:ext cx="300341" cy="3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" name="组合 164">
            <a:extLst>
              <a:ext uri="{FF2B5EF4-FFF2-40B4-BE49-F238E27FC236}">
                <a16:creationId xmlns:a16="http://schemas.microsoft.com/office/drawing/2014/main" id="{9A68EDAD-5399-4220-BAAB-288E64317F1A}"/>
              </a:ext>
            </a:extLst>
          </p:cNvPr>
          <p:cNvGrpSpPr>
            <a:grpSpLocks/>
          </p:cNvGrpSpPr>
          <p:nvPr/>
        </p:nvGrpSpPr>
        <p:grpSpPr bwMode="auto">
          <a:xfrm>
            <a:off x="7769749" y="3431001"/>
            <a:ext cx="590570" cy="471834"/>
            <a:chOff x="0" y="0"/>
            <a:chExt cx="5212055" cy="3024188"/>
          </a:xfrm>
        </p:grpSpPr>
        <p:sp>
          <p:nvSpPr>
            <p:cNvPr id="81" name="Freeform 101">
              <a:extLst>
                <a:ext uri="{FF2B5EF4-FFF2-40B4-BE49-F238E27FC236}">
                  <a16:creationId xmlns:a16="http://schemas.microsoft.com/office/drawing/2014/main" id="{5259667E-0211-47E6-ADB5-BD3000DA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1936750"/>
              <a:ext cx="130175" cy="593725"/>
            </a:xfrm>
            <a:custGeom>
              <a:avLst/>
              <a:gdLst>
                <a:gd name="T0" fmla="*/ 130175 w 41"/>
                <a:gd name="T1" fmla="*/ 568188 h 186"/>
                <a:gd name="T2" fmla="*/ 63500 w 41"/>
                <a:gd name="T3" fmla="*/ 593725 h 186"/>
                <a:gd name="T4" fmla="*/ 0 w 41"/>
                <a:gd name="T5" fmla="*/ 568188 h 186"/>
                <a:gd name="T6" fmla="*/ 0 w 41"/>
                <a:gd name="T7" fmla="*/ 25537 h 186"/>
                <a:gd name="T8" fmla="*/ 63500 w 41"/>
                <a:gd name="T9" fmla="*/ 0 h 186"/>
                <a:gd name="T10" fmla="*/ 130175 w 41"/>
                <a:gd name="T11" fmla="*/ 25537 h 186"/>
                <a:gd name="T12" fmla="*/ 130175 w 41"/>
                <a:gd name="T13" fmla="*/ 56818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05">
              <a:extLst>
                <a:ext uri="{FF2B5EF4-FFF2-40B4-BE49-F238E27FC236}">
                  <a16:creationId xmlns:a16="http://schemas.microsoft.com/office/drawing/2014/main" id="{04F4A099-27CE-4535-987A-00948F8A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0"/>
              <a:ext cx="103188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1594 w 32"/>
                <a:gd name="T5" fmla="*/ 461963 h 145"/>
                <a:gd name="T6" fmla="*/ 103188 w 32"/>
                <a:gd name="T7" fmla="*/ 410988 h 145"/>
                <a:gd name="T8" fmla="*/ 103188 w 32"/>
                <a:gd name="T9" fmla="*/ 50975 h 145"/>
                <a:gd name="T10" fmla="*/ 51594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8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106">
              <a:extLst>
                <a:ext uri="{FF2B5EF4-FFF2-40B4-BE49-F238E27FC236}">
                  <a16:creationId xmlns:a16="http://schemas.microsoft.com/office/drawing/2014/main" id="{FD9205AC-79E0-40A8-9D6A-1D817DB2F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07">
              <a:extLst>
                <a:ext uri="{FF2B5EF4-FFF2-40B4-BE49-F238E27FC236}">
                  <a16:creationId xmlns:a16="http://schemas.microsoft.com/office/drawing/2014/main" id="{544504F7-1FFC-4B68-BBFA-45B286A5A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Rectangle 108">
              <a:extLst>
                <a:ext uri="{FF2B5EF4-FFF2-40B4-BE49-F238E27FC236}">
                  <a16:creationId xmlns:a16="http://schemas.microsoft.com/office/drawing/2014/main" id="{5BD1E2D5-08D6-4C20-89AB-A072E8597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107950"/>
              <a:ext cx="1943100" cy="762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6" name="Freeform 109">
              <a:extLst>
                <a:ext uri="{FF2B5EF4-FFF2-40B4-BE49-F238E27FC236}">
                  <a16:creationId xmlns:a16="http://schemas.microsoft.com/office/drawing/2014/main" id="{851D6501-7356-4C36-86A2-0B98A2B54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107950"/>
              <a:ext cx="1943100" cy="76200"/>
            </a:xfrm>
            <a:custGeom>
              <a:avLst/>
              <a:gdLst>
                <a:gd name="T0" fmla="*/ 0 w 1224"/>
                <a:gd name="T1" fmla="*/ 76200 h 48"/>
                <a:gd name="T2" fmla="*/ 1943100 w 1224"/>
                <a:gd name="T3" fmla="*/ 76200 h 48"/>
                <a:gd name="T4" fmla="*/ 1943100 w 1224"/>
                <a:gd name="T5" fmla="*/ 0 h 48"/>
                <a:gd name="T6" fmla="*/ 0 w 12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4" h="48">
                  <a:moveTo>
                    <a:pt x="0" y="48"/>
                  </a:moveTo>
                  <a:lnTo>
                    <a:pt x="1224" y="48"/>
                  </a:lnTo>
                  <a:lnTo>
                    <a:pt x="12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10">
              <a:extLst>
                <a:ext uri="{FF2B5EF4-FFF2-40B4-BE49-F238E27FC236}">
                  <a16:creationId xmlns:a16="http://schemas.microsoft.com/office/drawing/2014/main" id="{3B2DAEC9-B7B8-463D-8DB5-86EA221F6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2" y="1454393"/>
              <a:ext cx="5141913" cy="1371600"/>
            </a:xfrm>
            <a:custGeom>
              <a:avLst/>
              <a:gdLst>
                <a:gd name="T0" fmla="*/ 531373 w 1616"/>
                <a:gd name="T1" fmla="*/ 0 h 430"/>
                <a:gd name="T2" fmla="*/ 25455 w 1616"/>
                <a:gd name="T3" fmla="*/ 373203 h 430"/>
                <a:gd name="T4" fmla="*/ 0 w 1616"/>
                <a:gd name="T5" fmla="*/ 909084 h 430"/>
                <a:gd name="T6" fmla="*/ 432735 w 1616"/>
                <a:gd name="T7" fmla="*/ 1371600 h 430"/>
                <a:gd name="T8" fmla="*/ 4874635 w 1616"/>
                <a:gd name="T9" fmla="*/ 1371600 h 430"/>
                <a:gd name="T10" fmla="*/ 5132367 w 1616"/>
                <a:gd name="T11" fmla="*/ 1049433 h 430"/>
                <a:gd name="T12" fmla="*/ 5126004 w 1616"/>
                <a:gd name="T13" fmla="*/ 0 h 430"/>
                <a:gd name="T14" fmla="*/ 531373 w 1616"/>
                <a:gd name="T15" fmla="*/ 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6" h="430">
                  <a:moveTo>
                    <a:pt x="167" y="0"/>
                  </a:moveTo>
                  <a:cubicBezTo>
                    <a:pt x="113" y="0"/>
                    <a:pt x="43" y="52"/>
                    <a:pt x="8" y="117"/>
                  </a:cubicBezTo>
                  <a:cubicBezTo>
                    <a:pt x="0" y="209"/>
                    <a:pt x="0" y="257"/>
                    <a:pt x="0" y="285"/>
                  </a:cubicBezTo>
                  <a:cubicBezTo>
                    <a:pt x="0" y="348"/>
                    <a:pt x="43" y="430"/>
                    <a:pt x="136" y="430"/>
                  </a:cubicBezTo>
                  <a:cubicBezTo>
                    <a:pt x="176" y="430"/>
                    <a:pt x="1532" y="430"/>
                    <a:pt x="1532" y="430"/>
                  </a:cubicBezTo>
                  <a:cubicBezTo>
                    <a:pt x="1610" y="430"/>
                    <a:pt x="1613" y="329"/>
                    <a:pt x="1613" y="329"/>
                  </a:cubicBezTo>
                  <a:cubicBezTo>
                    <a:pt x="1613" y="329"/>
                    <a:pt x="1616" y="159"/>
                    <a:pt x="1611" y="0"/>
                  </a:cubicBezTo>
                  <a:cubicBezTo>
                    <a:pt x="1394" y="0"/>
                    <a:pt x="306" y="0"/>
                    <a:pt x="167" y="0"/>
                  </a:cubicBezTo>
                </a:path>
              </a:pathLst>
            </a:custGeom>
            <a:solidFill>
              <a:srgbClr val="BF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111">
              <a:extLst>
                <a:ext uri="{FF2B5EF4-FFF2-40B4-BE49-F238E27FC236}">
                  <a16:creationId xmlns:a16="http://schemas.microsoft.com/office/drawing/2014/main" id="{E9CABC24-2362-4884-935C-F3B5CBD3F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" y="271463"/>
              <a:ext cx="5100638" cy="1582738"/>
            </a:xfrm>
            <a:custGeom>
              <a:avLst/>
              <a:gdLst>
                <a:gd name="T0" fmla="*/ 505927 w 1603"/>
                <a:gd name="T1" fmla="*/ 1210142 h 497"/>
                <a:gd name="T2" fmla="*/ 5100638 w 1603"/>
                <a:gd name="T3" fmla="*/ 1210142 h 497"/>
                <a:gd name="T4" fmla="*/ 5094274 w 1603"/>
                <a:gd name="T5" fmla="*/ 1015882 h 497"/>
                <a:gd name="T6" fmla="*/ 4906540 w 1603"/>
                <a:gd name="T7" fmla="*/ 92353 h 497"/>
                <a:gd name="T8" fmla="*/ 4779263 w 1603"/>
                <a:gd name="T9" fmla="*/ 0 h 497"/>
                <a:gd name="T10" fmla="*/ 989581 w 1603"/>
                <a:gd name="T11" fmla="*/ 0 h 497"/>
                <a:gd name="T12" fmla="*/ 470926 w 1603"/>
                <a:gd name="T13" fmla="*/ 140122 h 497"/>
                <a:gd name="T14" fmla="*/ 28637 w 1603"/>
                <a:gd name="T15" fmla="*/ 1261095 h 497"/>
                <a:gd name="T16" fmla="*/ 0 w 1603"/>
                <a:gd name="T17" fmla="*/ 1582738 h 497"/>
                <a:gd name="T18" fmla="*/ 505927 w 1603"/>
                <a:gd name="T19" fmla="*/ 1210142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3" h="497">
                  <a:moveTo>
                    <a:pt x="159" y="380"/>
                  </a:moveTo>
                  <a:cubicBezTo>
                    <a:pt x="298" y="380"/>
                    <a:pt x="1386" y="380"/>
                    <a:pt x="1603" y="380"/>
                  </a:cubicBezTo>
                  <a:cubicBezTo>
                    <a:pt x="1602" y="359"/>
                    <a:pt x="1602" y="339"/>
                    <a:pt x="1601" y="319"/>
                  </a:cubicBezTo>
                  <a:cubicBezTo>
                    <a:pt x="1592" y="140"/>
                    <a:pt x="1542" y="29"/>
                    <a:pt x="1542" y="29"/>
                  </a:cubicBezTo>
                  <a:cubicBezTo>
                    <a:pt x="1542" y="29"/>
                    <a:pt x="1529" y="0"/>
                    <a:pt x="1502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8" y="0"/>
                    <a:pt x="171" y="22"/>
                    <a:pt x="148" y="44"/>
                  </a:cubicBezTo>
                  <a:cubicBezTo>
                    <a:pt x="125" y="66"/>
                    <a:pt x="32" y="157"/>
                    <a:pt x="9" y="396"/>
                  </a:cubicBezTo>
                  <a:cubicBezTo>
                    <a:pt x="5" y="435"/>
                    <a:pt x="2" y="468"/>
                    <a:pt x="0" y="497"/>
                  </a:cubicBezTo>
                  <a:cubicBezTo>
                    <a:pt x="35" y="432"/>
                    <a:pt x="105" y="380"/>
                    <a:pt x="159" y="38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Oval 112">
              <a:extLst>
                <a:ext uri="{FF2B5EF4-FFF2-40B4-BE49-F238E27FC236}">
                  <a16:creationId xmlns:a16="http://schemas.microsoft.com/office/drawing/2014/main" id="{63695B92-069B-4499-93A1-3BB3473D4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0" name="Freeform 113">
              <a:extLst>
                <a:ext uri="{FF2B5EF4-FFF2-40B4-BE49-F238E27FC236}">
                  <a16:creationId xmlns:a16="http://schemas.microsoft.com/office/drawing/2014/main" id="{BBAE5C0F-0DCA-49AB-8986-01CB8BBC3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2163763"/>
              <a:ext cx="855663" cy="860425"/>
            </a:xfrm>
            <a:custGeom>
              <a:avLst/>
              <a:gdLst>
                <a:gd name="T0" fmla="*/ 842939 w 269"/>
                <a:gd name="T1" fmla="*/ 430213 h 270"/>
                <a:gd name="T2" fmla="*/ 830216 w 269"/>
                <a:gd name="T3" fmla="*/ 430213 h 270"/>
                <a:gd name="T4" fmla="*/ 712522 w 269"/>
                <a:gd name="T5" fmla="*/ 713834 h 270"/>
                <a:gd name="T6" fmla="*/ 426241 w 269"/>
                <a:gd name="T7" fmla="*/ 834931 h 270"/>
                <a:gd name="T8" fmla="*/ 143141 w 269"/>
                <a:gd name="T9" fmla="*/ 713834 h 270"/>
                <a:gd name="T10" fmla="*/ 25447 w 269"/>
                <a:gd name="T11" fmla="*/ 430213 h 270"/>
                <a:gd name="T12" fmla="*/ 143141 w 269"/>
                <a:gd name="T13" fmla="*/ 143404 h 270"/>
                <a:gd name="T14" fmla="*/ 426241 w 269"/>
                <a:gd name="T15" fmla="*/ 25494 h 270"/>
                <a:gd name="T16" fmla="*/ 712522 w 269"/>
                <a:gd name="T17" fmla="*/ 143404 h 270"/>
                <a:gd name="T18" fmla="*/ 830216 w 269"/>
                <a:gd name="T19" fmla="*/ 430213 h 270"/>
                <a:gd name="T20" fmla="*/ 842939 w 269"/>
                <a:gd name="T21" fmla="*/ 430213 h 270"/>
                <a:gd name="T22" fmla="*/ 855663 w 269"/>
                <a:gd name="T23" fmla="*/ 430213 h 270"/>
                <a:gd name="T24" fmla="*/ 426241 w 269"/>
                <a:gd name="T25" fmla="*/ 0 h 270"/>
                <a:gd name="T26" fmla="*/ 0 w 269"/>
                <a:gd name="T27" fmla="*/ 430213 h 270"/>
                <a:gd name="T28" fmla="*/ 426241 w 269"/>
                <a:gd name="T29" fmla="*/ 860425 h 270"/>
                <a:gd name="T30" fmla="*/ 855663 w 269"/>
                <a:gd name="T31" fmla="*/ 430213 h 270"/>
                <a:gd name="T32" fmla="*/ 842939 w 269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" h="270">
                  <a:moveTo>
                    <a:pt x="265" y="135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61" y="170"/>
                    <a:pt x="247" y="202"/>
                    <a:pt x="224" y="224"/>
                  </a:cubicBezTo>
                  <a:cubicBezTo>
                    <a:pt x="201" y="247"/>
                    <a:pt x="169" y="262"/>
                    <a:pt x="134" y="262"/>
                  </a:cubicBezTo>
                  <a:cubicBezTo>
                    <a:pt x="99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99" y="8"/>
                    <a:pt x="134" y="8"/>
                  </a:cubicBezTo>
                  <a:cubicBezTo>
                    <a:pt x="169" y="8"/>
                    <a:pt x="201" y="22"/>
                    <a:pt x="224" y="45"/>
                  </a:cubicBezTo>
                  <a:cubicBezTo>
                    <a:pt x="247" y="68"/>
                    <a:pt x="261" y="100"/>
                    <a:pt x="261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269" y="61"/>
                    <a:pt x="209" y="0"/>
                    <a:pt x="134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09"/>
                    <a:pt x="60" y="270"/>
                    <a:pt x="134" y="270"/>
                  </a:cubicBezTo>
                  <a:cubicBezTo>
                    <a:pt x="209" y="270"/>
                    <a:pt x="269" y="209"/>
                    <a:pt x="269" y="135"/>
                  </a:cubicBezTo>
                  <a:lnTo>
                    <a:pt x="26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Oval 114">
              <a:extLst>
                <a:ext uri="{FF2B5EF4-FFF2-40B4-BE49-F238E27FC236}">
                  <a16:creationId xmlns:a16="http://schemas.microsoft.com/office/drawing/2014/main" id="{FA33F1CD-5A61-4F0B-806F-CFD6CA1D9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2" name="Oval 115">
              <a:extLst>
                <a:ext uri="{FF2B5EF4-FFF2-40B4-BE49-F238E27FC236}">
                  <a16:creationId xmlns:a16="http://schemas.microsoft.com/office/drawing/2014/main" id="{F5EA99E6-CDA0-4156-A254-33507E9D0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4288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3" name="Rectangle 116">
              <a:extLst>
                <a:ext uri="{FF2B5EF4-FFF2-40B4-BE49-F238E27FC236}">
                  <a16:creationId xmlns:a16="http://schemas.microsoft.com/office/drawing/2014/main" id="{C821A41C-8472-4B09-B986-4F88DAB8F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225" y="604838"/>
              <a:ext cx="62071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4" name="Freeform 117">
              <a:extLst>
                <a:ext uri="{FF2B5EF4-FFF2-40B4-BE49-F238E27FC236}">
                  <a16:creationId xmlns:a16="http://schemas.microsoft.com/office/drawing/2014/main" id="{79729A76-C05F-4F69-9401-91BB2BD2F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5" y="579438"/>
              <a:ext cx="671513" cy="669925"/>
            </a:xfrm>
            <a:custGeom>
              <a:avLst/>
              <a:gdLst>
                <a:gd name="T0" fmla="*/ 25400 w 423"/>
                <a:gd name="T1" fmla="*/ 25400 h 422"/>
                <a:gd name="T2" fmla="*/ 25400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0800 w 423"/>
                <a:gd name="T9" fmla="*/ 619125 h 422"/>
                <a:gd name="T10" fmla="*/ 50800 w 423"/>
                <a:gd name="T11" fmla="*/ 25400 h 422"/>
                <a:gd name="T12" fmla="*/ 25400 w 423"/>
                <a:gd name="T13" fmla="*/ 25400 h 422"/>
                <a:gd name="T14" fmla="*/ 25400 w 423"/>
                <a:gd name="T15" fmla="*/ 50800 h 422"/>
                <a:gd name="T16" fmla="*/ 25400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5400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6" y="16"/>
                  </a:moveTo>
                  <a:lnTo>
                    <a:pt x="16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Rectangle 118">
              <a:extLst>
                <a:ext uri="{FF2B5EF4-FFF2-40B4-BE49-F238E27FC236}">
                  <a16:creationId xmlns:a16="http://schemas.microsoft.com/office/drawing/2014/main" id="{26996E7E-6F60-4493-87AE-41038E1D0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850" y="604838"/>
              <a:ext cx="619125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6" name="Freeform 119">
              <a:extLst>
                <a:ext uri="{FF2B5EF4-FFF2-40B4-BE49-F238E27FC236}">
                  <a16:creationId xmlns:a16="http://schemas.microsoft.com/office/drawing/2014/main" id="{C67C8279-447D-48AA-985A-D1A3F954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579438"/>
              <a:ext cx="671513" cy="669925"/>
            </a:xfrm>
            <a:custGeom>
              <a:avLst/>
              <a:gdLst>
                <a:gd name="T0" fmla="*/ 26988 w 423"/>
                <a:gd name="T1" fmla="*/ 25400 h 422"/>
                <a:gd name="T2" fmla="*/ 26988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2388 w 423"/>
                <a:gd name="T9" fmla="*/ 619125 h 422"/>
                <a:gd name="T10" fmla="*/ 52388 w 423"/>
                <a:gd name="T11" fmla="*/ 25400 h 422"/>
                <a:gd name="T12" fmla="*/ 26988 w 423"/>
                <a:gd name="T13" fmla="*/ 25400 h 422"/>
                <a:gd name="T14" fmla="*/ 26988 w 423"/>
                <a:gd name="T15" fmla="*/ 50800 h 422"/>
                <a:gd name="T16" fmla="*/ 26988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6988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7" y="16"/>
                  </a:moveTo>
                  <a:lnTo>
                    <a:pt x="17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3" y="390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Rectangle 120">
              <a:extLst>
                <a:ext uri="{FF2B5EF4-FFF2-40B4-BE49-F238E27FC236}">
                  <a16:creationId xmlns:a16="http://schemas.microsoft.com/office/drawing/2014/main" id="{17653AC9-B0E7-44E9-81AD-43062D6F5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888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8" name="Freeform 121">
              <a:extLst>
                <a:ext uri="{FF2B5EF4-FFF2-40B4-BE49-F238E27FC236}">
                  <a16:creationId xmlns:a16="http://schemas.microsoft.com/office/drawing/2014/main" id="{A9B8DFC5-83AD-43FD-92B7-9ADBF93A9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8" y="579438"/>
              <a:ext cx="666750" cy="669925"/>
            </a:xfrm>
            <a:custGeom>
              <a:avLst/>
              <a:gdLst>
                <a:gd name="T0" fmla="*/ 25400 w 420"/>
                <a:gd name="T1" fmla="*/ 25400 h 422"/>
                <a:gd name="T2" fmla="*/ 25400 w 420"/>
                <a:gd name="T3" fmla="*/ 50800 h 422"/>
                <a:gd name="T4" fmla="*/ 615950 w 420"/>
                <a:gd name="T5" fmla="*/ 50800 h 422"/>
                <a:gd name="T6" fmla="*/ 615950 w 420"/>
                <a:gd name="T7" fmla="*/ 619125 h 422"/>
                <a:gd name="T8" fmla="*/ 50800 w 420"/>
                <a:gd name="T9" fmla="*/ 619125 h 422"/>
                <a:gd name="T10" fmla="*/ 50800 w 420"/>
                <a:gd name="T11" fmla="*/ 25400 h 422"/>
                <a:gd name="T12" fmla="*/ 25400 w 420"/>
                <a:gd name="T13" fmla="*/ 25400 h 422"/>
                <a:gd name="T14" fmla="*/ 25400 w 420"/>
                <a:gd name="T15" fmla="*/ 50800 h 422"/>
                <a:gd name="T16" fmla="*/ 25400 w 420"/>
                <a:gd name="T17" fmla="*/ 25400 h 422"/>
                <a:gd name="T18" fmla="*/ 0 w 420"/>
                <a:gd name="T19" fmla="*/ 25400 h 422"/>
                <a:gd name="T20" fmla="*/ 0 w 420"/>
                <a:gd name="T21" fmla="*/ 669925 h 422"/>
                <a:gd name="T22" fmla="*/ 666750 w 420"/>
                <a:gd name="T23" fmla="*/ 669925 h 422"/>
                <a:gd name="T24" fmla="*/ 666750 w 420"/>
                <a:gd name="T25" fmla="*/ 0 h 422"/>
                <a:gd name="T26" fmla="*/ 0 w 420"/>
                <a:gd name="T27" fmla="*/ 0 h 422"/>
                <a:gd name="T28" fmla="*/ 0 w 420"/>
                <a:gd name="T29" fmla="*/ 25400 h 422"/>
                <a:gd name="T30" fmla="*/ 25400 w 420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0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0" y="422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Rectangle 122">
              <a:extLst>
                <a:ext uri="{FF2B5EF4-FFF2-40B4-BE49-F238E27FC236}">
                  <a16:creationId xmlns:a16="http://schemas.microsoft.com/office/drawing/2014/main" id="{FC9840C2-53C5-4C94-9DC6-562E6193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925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0" name="Freeform 123">
              <a:extLst>
                <a:ext uri="{FF2B5EF4-FFF2-40B4-BE49-F238E27FC236}">
                  <a16:creationId xmlns:a16="http://schemas.microsoft.com/office/drawing/2014/main" id="{B112058D-A48C-4F74-A1EC-1D64AD5CD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5" y="579438"/>
              <a:ext cx="668338" cy="669925"/>
            </a:xfrm>
            <a:custGeom>
              <a:avLst/>
              <a:gdLst>
                <a:gd name="T0" fmla="*/ 25400 w 421"/>
                <a:gd name="T1" fmla="*/ 25400 h 422"/>
                <a:gd name="T2" fmla="*/ 25400 w 421"/>
                <a:gd name="T3" fmla="*/ 50800 h 422"/>
                <a:gd name="T4" fmla="*/ 615950 w 421"/>
                <a:gd name="T5" fmla="*/ 50800 h 422"/>
                <a:gd name="T6" fmla="*/ 615950 w 421"/>
                <a:gd name="T7" fmla="*/ 619125 h 422"/>
                <a:gd name="T8" fmla="*/ 50800 w 421"/>
                <a:gd name="T9" fmla="*/ 619125 h 422"/>
                <a:gd name="T10" fmla="*/ 50800 w 421"/>
                <a:gd name="T11" fmla="*/ 25400 h 422"/>
                <a:gd name="T12" fmla="*/ 25400 w 421"/>
                <a:gd name="T13" fmla="*/ 25400 h 422"/>
                <a:gd name="T14" fmla="*/ 25400 w 421"/>
                <a:gd name="T15" fmla="*/ 50800 h 422"/>
                <a:gd name="T16" fmla="*/ 25400 w 421"/>
                <a:gd name="T17" fmla="*/ 25400 h 422"/>
                <a:gd name="T18" fmla="*/ 0 w 421"/>
                <a:gd name="T19" fmla="*/ 25400 h 422"/>
                <a:gd name="T20" fmla="*/ 0 w 421"/>
                <a:gd name="T21" fmla="*/ 669925 h 422"/>
                <a:gd name="T22" fmla="*/ 668338 w 421"/>
                <a:gd name="T23" fmla="*/ 669925 h 422"/>
                <a:gd name="T24" fmla="*/ 668338 w 421"/>
                <a:gd name="T25" fmla="*/ 0 h 422"/>
                <a:gd name="T26" fmla="*/ 0 w 421"/>
                <a:gd name="T27" fmla="*/ 0 h 422"/>
                <a:gd name="T28" fmla="*/ 0 w 421"/>
                <a:gd name="T29" fmla="*/ 25400 h 422"/>
                <a:gd name="T30" fmla="*/ 25400 w 421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1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1" y="422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124">
              <a:extLst>
                <a:ext uri="{FF2B5EF4-FFF2-40B4-BE49-F238E27FC236}">
                  <a16:creationId xmlns:a16="http://schemas.microsoft.com/office/drawing/2014/main" id="{883A6143-177C-4F20-91C0-5B4D4419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604838"/>
              <a:ext cx="1189038" cy="619125"/>
            </a:xfrm>
            <a:custGeom>
              <a:avLst/>
              <a:gdLst>
                <a:gd name="T0" fmla="*/ 1189038 w 374"/>
                <a:gd name="T1" fmla="*/ 619125 h 194"/>
                <a:gd name="T2" fmla="*/ 1189038 w 374"/>
                <a:gd name="T3" fmla="*/ 0 h 194"/>
                <a:gd name="T4" fmla="*/ 241623 w 374"/>
                <a:gd name="T5" fmla="*/ 0 h 194"/>
                <a:gd name="T6" fmla="*/ 41330 w 374"/>
                <a:gd name="T7" fmla="*/ 405303 h 194"/>
                <a:gd name="T8" fmla="*/ 0 w 374"/>
                <a:gd name="T9" fmla="*/ 619125 h 194"/>
                <a:gd name="T10" fmla="*/ 1189038 w 374"/>
                <a:gd name="T11" fmla="*/ 61912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94">
                  <a:moveTo>
                    <a:pt x="374" y="194"/>
                  </a:moveTo>
                  <a:cubicBezTo>
                    <a:pt x="374" y="0"/>
                    <a:pt x="374" y="0"/>
                    <a:pt x="37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9" y="96"/>
                    <a:pt x="13" y="127"/>
                  </a:cubicBezTo>
                  <a:cubicBezTo>
                    <a:pt x="7" y="157"/>
                    <a:pt x="0" y="170"/>
                    <a:pt x="0" y="194"/>
                  </a:cubicBezTo>
                  <a:lnTo>
                    <a:pt x="374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125">
              <a:extLst>
                <a:ext uri="{FF2B5EF4-FFF2-40B4-BE49-F238E27FC236}">
                  <a16:creationId xmlns:a16="http://schemas.microsoft.com/office/drawing/2014/main" id="{B315B35E-97AE-4817-9C65-B95D8694C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8" y="579438"/>
              <a:ext cx="1239838" cy="669925"/>
            </a:xfrm>
            <a:custGeom>
              <a:avLst/>
              <a:gdLst>
                <a:gd name="T0" fmla="*/ 1214405 w 390"/>
                <a:gd name="T1" fmla="*/ 644404 h 210"/>
                <a:gd name="T2" fmla="*/ 1239838 w 390"/>
                <a:gd name="T3" fmla="*/ 644404 h 210"/>
                <a:gd name="T4" fmla="*/ 1239838 w 390"/>
                <a:gd name="T5" fmla="*/ 0 h 210"/>
                <a:gd name="T6" fmla="*/ 251147 w 390"/>
                <a:gd name="T7" fmla="*/ 0 h 210"/>
                <a:gd name="T8" fmla="*/ 244789 w 390"/>
                <a:gd name="T9" fmla="*/ 12760 h 210"/>
                <a:gd name="T10" fmla="*/ 149416 w 390"/>
                <a:gd name="T11" fmla="*/ 178647 h 210"/>
                <a:gd name="T12" fmla="*/ 82656 w 390"/>
                <a:gd name="T13" fmla="*/ 315822 h 210"/>
                <a:gd name="T14" fmla="*/ 57223 w 390"/>
                <a:gd name="T15" fmla="*/ 376434 h 210"/>
                <a:gd name="T16" fmla="*/ 41328 w 390"/>
                <a:gd name="T17" fmla="*/ 424286 h 210"/>
                <a:gd name="T18" fmla="*/ 12716 w 390"/>
                <a:gd name="T19" fmla="*/ 539130 h 210"/>
                <a:gd name="T20" fmla="*/ 0 w 390"/>
                <a:gd name="T21" fmla="*/ 644404 h 210"/>
                <a:gd name="T22" fmla="*/ 0 w 390"/>
                <a:gd name="T23" fmla="*/ 669925 h 210"/>
                <a:gd name="T24" fmla="*/ 1239838 w 390"/>
                <a:gd name="T25" fmla="*/ 669925 h 210"/>
                <a:gd name="T26" fmla="*/ 1239838 w 390"/>
                <a:gd name="T27" fmla="*/ 644404 h 210"/>
                <a:gd name="T28" fmla="*/ 1214405 w 390"/>
                <a:gd name="T29" fmla="*/ 644404 h 210"/>
                <a:gd name="T30" fmla="*/ 1214405 w 390"/>
                <a:gd name="T31" fmla="*/ 618883 h 210"/>
                <a:gd name="T32" fmla="*/ 25433 w 390"/>
                <a:gd name="T33" fmla="*/ 618883 h 210"/>
                <a:gd name="T34" fmla="*/ 25433 w 390"/>
                <a:gd name="T35" fmla="*/ 644404 h 210"/>
                <a:gd name="T36" fmla="*/ 50865 w 390"/>
                <a:gd name="T37" fmla="*/ 644404 h 210"/>
                <a:gd name="T38" fmla="*/ 63581 w 390"/>
                <a:gd name="T39" fmla="*/ 551891 h 210"/>
                <a:gd name="T40" fmla="*/ 92193 w 390"/>
                <a:gd name="T41" fmla="*/ 433856 h 210"/>
                <a:gd name="T42" fmla="*/ 104909 w 390"/>
                <a:gd name="T43" fmla="*/ 392385 h 210"/>
                <a:gd name="T44" fmla="*/ 152595 w 390"/>
                <a:gd name="T45" fmla="*/ 287111 h 210"/>
                <a:gd name="T46" fmla="*/ 241609 w 390"/>
                <a:gd name="T47" fmla="*/ 118034 h 210"/>
                <a:gd name="T48" fmla="*/ 273400 w 390"/>
                <a:gd name="T49" fmla="*/ 60612 h 210"/>
                <a:gd name="T50" fmla="*/ 282937 w 390"/>
                <a:gd name="T51" fmla="*/ 44662 h 210"/>
                <a:gd name="T52" fmla="*/ 286116 w 390"/>
                <a:gd name="T53" fmla="*/ 38281 h 210"/>
                <a:gd name="T54" fmla="*/ 267042 w 390"/>
                <a:gd name="T55" fmla="*/ 25521 h 210"/>
                <a:gd name="T56" fmla="*/ 267042 w 390"/>
                <a:gd name="T57" fmla="*/ 51042 h 210"/>
                <a:gd name="T58" fmla="*/ 1188973 w 390"/>
                <a:gd name="T59" fmla="*/ 51042 h 210"/>
                <a:gd name="T60" fmla="*/ 1188973 w 390"/>
                <a:gd name="T61" fmla="*/ 644404 h 210"/>
                <a:gd name="T62" fmla="*/ 1214405 w 390"/>
                <a:gd name="T63" fmla="*/ 644404 h 210"/>
                <a:gd name="T64" fmla="*/ 1214405 w 390"/>
                <a:gd name="T65" fmla="*/ 618883 h 210"/>
                <a:gd name="T66" fmla="*/ 1214405 w 390"/>
                <a:gd name="T67" fmla="*/ 644404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0" h="210">
                  <a:moveTo>
                    <a:pt x="382" y="202"/>
                  </a:moveTo>
                  <a:cubicBezTo>
                    <a:pt x="390" y="202"/>
                    <a:pt x="390" y="202"/>
                    <a:pt x="390" y="20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2" y="28"/>
                    <a:pt x="47" y="56"/>
                  </a:cubicBezTo>
                  <a:cubicBezTo>
                    <a:pt x="40" y="70"/>
                    <a:pt x="32" y="85"/>
                    <a:pt x="26" y="99"/>
                  </a:cubicBezTo>
                  <a:cubicBezTo>
                    <a:pt x="23" y="105"/>
                    <a:pt x="20" y="112"/>
                    <a:pt x="18" y="118"/>
                  </a:cubicBezTo>
                  <a:cubicBezTo>
                    <a:pt x="15" y="123"/>
                    <a:pt x="14" y="129"/>
                    <a:pt x="13" y="133"/>
                  </a:cubicBezTo>
                  <a:cubicBezTo>
                    <a:pt x="10" y="148"/>
                    <a:pt x="7" y="159"/>
                    <a:pt x="4" y="169"/>
                  </a:cubicBezTo>
                  <a:cubicBezTo>
                    <a:pt x="2" y="179"/>
                    <a:pt x="0" y="189"/>
                    <a:pt x="0" y="20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02"/>
                    <a:pt x="390" y="202"/>
                    <a:pt x="390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191"/>
                    <a:pt x="17" y="183"/>
                    <a:pt x="20" y="173"/>
                  </a:cubicBezTo>
                  <a:cubicBezTo>
                    <a:pt x="22" y="163"/>
                    <a:pt x="26" y="152"/>
                    <a:pt x="29" y="136"/>
                  </a:cubicBezTo>
                  <a:cubicBezTo>
                    <a:pt x="29" y="133"/>
                    <a:pt x="31" y="129"/>
                    <a:pt x="33" y="123"/>
                  </a:cubicBezTo>
                  <a:cubicBezTo>
                    <a:pt x="36" y="114"/>
                    <a:pt x="42" y="102"/>
                    <a:pt x="48" y="90"/>
                  </a:cubicBezTo>
                  <a:cubicBezTo>
                    <a:pt x="57" y="72"/>
                    <a:pt x="68" y="52"/>
                    <a:pt x="76" y="37"/>
                  </a:cubicBezTo>
                  <a:cubicBezTo>
                    <a:pt x="80" y="30"/>
                    <a:pt x="84" y="23"/>
                    <a:pt x="86" y="19"/>
                  </a:cubicBezTo>
                  <a:cubicBezTo>
                    <a:pt x="88" y="17"/>
                    <a:pt x="89" y="15"/>
                    <a:pt x="89" y="14"/>
                  </a:cubicBezTo>
                  <a:cubicBezTo>
                    <a:pt x="90" y="13"/>
                    <a:pt x="90" y="12"/>
                    <a:pt x="90" y="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202"/>
                    <a:pt x="374" y="202"/>
                    <a:pt x="374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lnTo>
                    <a:pt x="382" y="20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Oval 126">
              <a:extLst>
                <a:ext uri="{FF2B5EF4-FFF2-40B4-BE49-F238E27FC236}">
                  <a16:creationId xmlns:a16="http://schemas.microsoft.com/office/drawing/2014/main" id="{6EF497A0-4C70-4247-BA5E-4C66A02EA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" y="1952625"/>
              <a:ext cx="195263" cy="300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" name="Freeform 127">
              <a:extLst>
                <a:ext uri="{FF2B5EF4-FFF2-40B4-BE49-F238E27FC236}">
                  <a16:creationId xmlns:a16="http://schemas.microsoft.com/office/drawing/2014/main" id="{F407B300-BDB8-44D6-9E7A-8B90DA90A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" y="1946275"/>
              <a:ext cx="207963" cy="312738"/>
            </a:xfrm>
            <a:custGeom>
              <a:avLst/>
              <a:gdLst>
                <a:gd name="T0" fmla="*/ 201564 w 65"/>
                <a:gd name="T1" fmla="*/ 156369 h 98"/>
                <a:gd name="T2" fmla="*/ 195165 w 65"/>
                <a:gd name="T3" fmla="*/ 156369 h 98"/>
                <a:gd name="T4" fmla="*/ 166370 w 65"/>
                <a:gd name="T5" fmla="*/ 258488 h 98"/>
                <a:gd name="T6" fmla="*/ 102382 w 65"/>
                <a:gd name="T7" fmla="*/ 299973 h 98"/>
                <a:gd name="T8" fmla="*/ 38393 w 65"/>
                <a:gd name="T9" fmla="*/ 258488 h 98"/>
                <a:gd name="T10" fmla="*/ 12798 w 65"/>
                <a:gd name="T11" fmla="*/ 156369 h 98"/>
                <a:gd name="T12" fmla="*/ 38393 w 65"/>
                <a:gd name="T13" fmla="*/ 54250 h 98"/>
                <a:gd name="T14" fmla="*/ 102382 w 65"/>
                <a:gd name="T15" fmla="*/ 12765 h 98"/>
                <a:gd name="T16" fmla="*/ 166370 w 65"/>
                <a:gd name="T17" fmla="*/ 54250 h 98"/>
                <a:gd name="T18" fmla="*/ 195165 w 65"/>
                <a:gd name="T19" fmla="*/ 156369 h 98"/>
                <a:gd name="T20" fmla="*/ 201564 w 65"/>
                <a:gd name="T21" fmla="*/ 156369 h 98"/>
                <a:gd name="T22" fmla="*/ 207963 w 65"/>
                <a:gd name="T23" fmla="*/ 156369 h 98"/>
                <a:gd name="T24" fmla="*/ 179168 w 65"/>
                <a:gd name="T25" fmla="*/ 47868 h 98"/>
                <a:gd name="T26" fmla="*/ 102382 w 65"/>
                <a:gd name="T27" fmla="*/ 0 h 98"/>
                <a:gd name="T28" fmla="*/ 28795 w 65"/>
                <a:gd name="T29" fmla="*/ 47868 h 98"/>
                <a:gd name="T30" fmla="*/ 0 w 65"/>
                <a:gd name="T31" fmla="*/ 156369 h 98"/>
                <a:gd name="T32" fmla="*/ 28795 w 65"/>
                <a:gd name="T33" fmla="*/ 264870 h 98"/>
                <a:gd name="T34" fmla="*/ 102382 w 65"/>
                <a:gd name="T35" fmla="*/ 312738 h 98"/>
                <a:gd name="T36" fmla="*/ 179168 w 65"/>
                <a:gd name="T37" fmla="*/ 264870 h 98"/>
                <a:gd name="T38" fmla="*/ 207963 w 65"/>
                <a:gd name="T39" fmla="*/ 156369 h 98"/>
                <a:gd name="T40" fmla="*/ 201564 w 65"/>
                <a:gd name="T41" fmla="*/ 156369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" h="98">
                  <a:moveTo>
                    <a:pt x="63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62"/>
                    <a:pt x="58" y="73"/>
                    <a:pt x="52" y="81"/>
                  </a:cubicBezTo>
                  <a:cubicBezTo>
                    <a:pt x="47" y="89"/>
                    <a:pt x="40" y="94"/>
                    <a:pt x="32" y="94"/>
                  </a:cubicBezTo>
                  <a:cubicBezTo>
                    <a:pt x="25" y="94"/>
                    <a:pt x="18" y="89"/>
                    <a:pt x="12" y="81"/>
                  </a:cubicBezTo>
                  <a:cubicBezTo>
                    <a:pt x="7" y="73"/>
                    <a:pt x="4" y="62"/>
                    <a:pt x="4" y="49"/>
                  </a:cubicBezTo>
                  <a:cubicBezTo>
                    <a:pt x="4" y="37"/>
                    <a:pt x="7" y="25"/>
                    <a:pt x="12" y="17"/>
                  </a:cubicBezTo>
                  <a:cubicBezTo>
                    <a:pt x="18" y="9"/>
                    <a:pt x="25" y="4"/>
                    <a:pt x="32" y="4"/>
                  </a:cubicBezTo>
                  <a:cubicBezTo>
                    <a:pt x="40" y="4"/>
                    <a:pt x="47" y="9"/>
                    <a:pt x="52" y="17"/>
                  </a:cubicBezTo>
                  <a:cubicBezTo>
                    <a:pt x="58" y="25"/>
                    <a:pt x="61" y="37"/>
                    <a:pt x="61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36"/>
                    <a:pt x="61" y="24"/>
                    <a:pt x="56" y="15"/>
                  </a:cubicBezTo>
                  <a:cubicBezTo>
                    <a:pt x="50" y="6"/>
                    <a:pt x="42" y="0"/>
                    <a:pt x="32" y="0"/>
                  </a:cubicBezTo>
                  <a:cubicBezTo>
                    <a:pt x="23" y="0"/>
                    <a:pt x="15" y="6"/>
                    <a:pt x="9" y="15"/>
                  </a:cubicBezTo>
                  <a:cubicBezTo>
                    <a:pt x="3" y="24"/>
                    <a:pt x="0" y="36"/>
                    <a:pt x="0" y="49"/>
                  </a:cubicBezTo>
                  <a:cubicBezTo>
                    <a:pt x="0" y="62"/>
                    <a:pt x="3" y="75"/>
                    <a:pt x="9" y="83"/>
                  </a:cubicBezTo>
                  <a:cubicBezTo>
                    <a:pt x="15" y="92"/>
                    <a:pt x="23" y="98"/>
                    <a:pt x="32" y="98"/>
                  </a:cubicBezTo>
                  <a:cubicBezTo>
                    <a:pt x="42" y="98"/>
                    <a:pt x="50" y="92"/>
                    <a:pt x="56" y="83"/>
                  </a:cubicBezTo>
                  <a:cubicBezTo>
                    <a:pt x="61" y="75"/>
                    <a:pt x="65" y="62"/>
                    <a:pt x="65" y="4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Oval 128">
              <a:extLst>
                <a:ext uri="{FF2B5EF4-FFF2-40B4-BE49-F238E27FC236}">
                  <a16:creationId xmlns:a16="http://schemas.microsoft.com/office/drawing/2014/main" id="{0B1D259B-B68A-4F9A-83A5-337569249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" name="Freeform 129">
              <a:extLst>
                <a:ext uri="{FF2B5EF4-FFF2-40B4-BE49-F238E27FC236}">
                  <a16:creationId xmlns:a16="http://schemas.microsoft.com/office/drawing/2014/main" id="{B88DAEB2-C42F-45DA-A862-2ABA90948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8" y="2163763"/>
              <a:ext cx="858838" cy="860425"/>
            </a:xfrm>
            <a:custGeom>
              <a:avLst/>
              <a:gdLst>
                <a:gd name="T0" fmla="*/ 846114 w 270"/>
                <a:gd name="T1" fmla="*/ 430213 h 270"/>
                <a:gd name="T2" fmla="*/ 833391 w 270"/>
                <a:gd name="T3" fmla="*/ 430213 h 270"/>
                <a:gd name="T4" fmla="*/ 712517 w 270"/>
                <a:gd name="T5" fmla="*/ 713834 h 270"/>
                <a:gd name="T6" fmla="*/ 429419 w 270"/>
                <a:gd name="T7" fmla="*/ 834931 h 270"/>
                <a:gd name="T8" fmla="*/ 143140 w 270"/>
                <a:gd name="T9" fmla="*/ 713834 h 270"/>
                <a:gd name="T10" fmla="*/ 25447 w 270"/>
                <a:gd name="T11" fmla="*/ 430213 h 270"/>
                <a:gd name="T12" fmla="*/ 143140 w 270"/>
                <a:gd name="T13" fmla="*/ 143404 h 270"/>
                <a:gd name="T14" fmla="*/ 429419 w 270"/>
                <a:gd name="T15" fmla="*/ 25494 h 270"/>
                <a:gd name="T16" fmla="*/ 712517 w 270"/>
                <a:gd name="T17" fmla="*/ 143404 h 270"/>
                <a:gd name="T18" fmla="*/ 833391 w 270"/>
                <a:gd name="T19" fmla="*/ 430213 h 270"/>
                <a:gd name="T20" fmla="*/ 846114 w 270"/>
                <a:gd name="T21" fmla="*/ 430213 h 270"/>
                <a:gd name="T22" fmla="*/ 858838 w 270"/>
                <a:gd name="T23" fmla="*/ 430213 h 270"/>
                <a:gd name="T24" fmla="*/ 429419 w 270"/>
                <a:gd name="T25" fmla="*/ 0 h 270"/>
                <a:gd name="T26" fmla="*/ 0 w 270"/>
                <a:gd name="T27" fmla="*/ 430213 h 270"/>
                <a:gd name="T28" fmla="*/ 429419 w 270"/>
                <a:gd name="T29" fmla="*/ 860425 h 270"/>
                <a:gd name="T30" fmla="*/ 858838 w 270"/>
                <a:gd name="T31" fmla="*/ 430213 h 270"/>
                <a:gd name="T32" fmla="*/ 846114 w 270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70">
                  <a:moveTo>
                    <a:pt x="266" y="135"/>
                  </a:moveTo>
                  <a:cubicBezTo>
                    <a:pt x="262" y="135"/>
                    <a:pt x="262" y="135"/>
                    <a:pt x="262" y="135"/>
                  </a:cubicBezTo>
                  <a:cubicBezTo>
                    <a:pt x="262" y="170"/>
                    <a:pt x="247" y="202"/>
                    <a:pt x="224" y="224"/>
                  </a:cubicBezTo>
                  <a:cubicBezTo>
                    <a:pt x="202" y="247"/>
                    <a:pt x="170" y="262"/>
                    <a:pt x="135" y="262"/>
                  </a:cubicBezTo>
                  <a:cubicBezTo>
                    <a:pt x="100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100" y="8"/>
                    <a:pt x="135" y="8"/>
                  </a:cubicBezTo>
                  <a:cubicBezTo>
                    <a:pt x="170" y="8"/>
                    <a:pt x="202" y="22"/>
                    <a:pt x="224" y="45"/>
                  </a:cubicBezTo>
                  <a:cubicBezTo>
                    <a:pt x="247" y="68"/>
                    <a:pt x="262" y="100"/>
                    <a:pt x="262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70"/>
                    <a:pt x="135" y="270"/>
                  </a:cubicBezTo>
                  <a:cubicBezTo>
                    <a:pt x="209" y="270"/>
                    <a:pt x="270" y="209"/>
                    <a:pt x="270" y="135"/>
                  </a:cubicBezTo>
                  <a:lnTo>
                    <a:pt x="26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Oval 130">
              <a:extLst>
                <a:ext uri="{FF2B5EF4-FFF2-40B4-BE49-F238E27FC236}">
                  <a16:creationId xmlns:a16="http://schemas.microsoft.com/office/drawing/2014/main" id="{C001D4AA-2DD7-4D6D-B96A-7B36550EA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8" name="Oval 131">
              <a:extLst>
                <a:ext uri="{FF2B5EF4-FFF2-40B4-BE49-F238E27FC236}">
                  <a16:creationId xmlns:a16="http://schemas.microsoft.com/office/drawing/2014/main" id="{B8CE5C22-9A97-491C-9800-3A14807FA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63" y="2428875"/>
              <a:ext cx="331788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9" name="Rectangle 132">
              <a:extLst>
                <a:ext uri="{FF2B5EF4-FFF2-40B4-BE49-F238E27FC236}">
                  <a16:creationId xmlns:a16="http://schemas.microsoft.com/office/drawing/2014/main" id="{A3728D0F-D60B-496F-8BE4-BF439D2A2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775" y="582613"/>
              <a:ext cx="50800" cy="66992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0" name="Freeform 133">
              <a:extLst>
                <a:ext uri="{FF2B5EF4-FFF2-40B4-BE49-F238E27FC236}">
                  <a16:creationId xmlns:a16="http://schemas.microsoft.com/office/drawing/2014/main" id="{9EDC4BE9-6CF1-4101-B20C-80A88EF9A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582613"/>
              <a:ext cx="50800" cy="669925"/>
            </a:xfrm>
            <a:custGeom>
              <a:avLst/>
              <a:gdLst>
                <a:gd name="T0" fmla="*/ 0 w 32"/>
                <a:gd name="T1" fmla="*/ 0 h 422"/>
                <a:gd name="T2" fmla="*/ 0 w 32"/>
                <a:gd name="T3" fmla="*/ 669925 h 422"/>
                <a:gd name="T4" fmla="*/ 50800 w 32"/>
                <a:gd name="T5" fmla="*/ 669925 h 422"/>
                <a:gd name="T6" fmla="*/ 50800 w 32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22">
                  <a:moveTo>
                    <a:pt x="0" y="0"/>
                  </a:moveTo>
                  <a:lnTo>
                    <a:pt x="0" y="422"/>
                  </a:lnTo>
                  <a:lnTo>
                    <a:pt x="32" y="42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Rectangle 134">
              <a:extLst>
                <a:ext uri="{FF2B5EF4-FFF2-40B4-BE49-F238E27FC236}">
                  <a16:creationId xmlns:a16="http://schemas.microsoft.com/office/drawing/2014/main" id="{E95151DF-D6C7-49C4-951D-1FF306BED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2" name="Rectangle 135">
              <a:extLst>
                <a:ext uri="{FF2B5EF4-FFF2-40B4-BE49-F238E27FC236}">
                  <a16:creationId xmlns:a16="http://schemas.microsoft.com/office/drawing/2014/main" id="{18DCE578-A67E-445E-97EA-46FE3FDF5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" name="Rectangle 136">
              <a:extLst>
                <a:ext uri="{FF2B5EF4-FFF2-40B4-BE49-F238E27FC236}">
                  <a16:creationId xmlns:a16="http://schemas.microsoft.com/office/drawing/2014/main" id="{31F8E2C8-F13A-4DDA-BDBD-2365CF4FB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4" name="Rectangle 137">
              <a:extLst>
                <a:ext uri="{FF2B5EF4-FFF2-40B4-BE49-F238E27FC236}">
                  <a16:creationId xmlns:a16="http://schemas.microsoft.com/office/drawing/2014/main" id="{D5BAB021-5508-4589-8746-3961CF5D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" name="Rectangle 138">
              <a:extLst>
                <a:ext uri="{FF2B5EF4-FFF2-40B4-BE49-F238E27FC236}">
                  <a16:creationId xmlns:a16="http://schemas.microsoft.com/office/drawing/2014/main" id="{B3695253-7143-47ED-AA72-215EB26BD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" name="Rectangle 139">
              <a:extLst>
                <a:ext uri="{FF2B5EF4-FFF2-40B4-BE49-F238E27FC236}">
                  <a16:creationId xmlns:a16="http://schemas.microsoft.com/office/drawing/2014/main" id="{1C159C58-4356-4640-81F2-78982B66A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7" name="Freeform 140">
              <a:extLst>
                <a:ext uri="{FF2B5EF4-FFF2-40B4-BE49-F238E27FC236}">
                  <a16:creationId xmlns:a16="http://schemas.microsoft.com/office/drawing/2014/main" id="{64AD5BA1-1E9D-4C81-9CA8-18BCACD53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0" y="1335088"/>
              <a:ext cx="5087938" cy="388938"/>
            </a:xfrm>
            <a:custGeom>
              <a:avLst/>
              <a:gdLst>
                <a:gd name="T0" fmla="*/ 496384 w 1599"/>
                <a:gd name="T1" fmla="*/ 0 h 122"/>
                <a:gd name="T2" fmla="*/ 108186 w 1599"/>
                <a:gd name="T3" fmla="*/ 200845 h 122"/>
                <a:gd name="T4" fmla="*/ 6364 w 1599"/>
                <a:gd name="T5" fmla="*/ 334742 h 122"/>
                <a:gd name="T6" fmla="*/ 0 w 1599"/>
                <a:gd name="T7" fmla="*/ 388938 h 122"/>
                <a:gd name="T8" fmla="*/ 496384 w 1599"/>
                <a:gd name="T9" fmla="*/ 22316 h 122"/>
                <a:gd name="T10" fmla="*/ 5087938 w 1599"/>
                <a:gd name="T11" fmla="*/ 22316 h 122"/>
                <a:gd name="T12" fmla="*/ 5084756 w 1599"/>
                <a:gd name="T13" fmla="*/ 0 h 122"/>
                <a:gd name="T14" fmla="*/ 496384 w 1599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9" h="122">
                  <a:moveTo>
                    <a:pt x="156" y="0"/>
                  </a:moveTo>
                  <a:cubicBezTo>
                    <a:pt x="119" y="0"/>
                    <a:pt x="72" y="24"/>
                    <a:pt x="34" y="63"/>
                  </a:cubicBezTo>
                  <a:cubicBezTo>
                    <a:pt x="22" y="76"/>
                    <a:pt x="11" y="90"/>
                    <a:pt x="2" y="105"/>
                  </a:cubicBezTo>
                  <a:cubicBezTo>
                    <a:pt x="1" y="111"/>
                    <a:pt x="0" y="117"/>
                    <a:pt x="0" y="122"/>
                  </a:cubicBezTo>
                  <a:cubicBezTo>
                    <a:pt x="34" y="59"/>
                    <a:pt x="103" y="7"/>
                    <a:pt x="156" y="7"/>
                  </a:cubicBezTo>
                  <a:cubicBezTo>
                    <a:pt x="1599" y="7"/>
                    <a:pt x="1599" y="7"/>
                    <a:pt x="1599" y="7"/>
                  </a:cubicBezTo>
                  <a:cubicBezTo>
                    <a:pt x="1598" y="5"/>
                    <a:pt x="1598" y="2"/>
                    <a:pt x="1598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41">
              <a:extLst>
                <a:ext uri="{FF2B5EF4-FFF2-40B4-BE49-F238E27FC236}">
                  <a16:creationId xmlns:a16="http://schemas.microsoft.com/office/drawing/2014/main" id="{EDB0E7C6-627A-494D-A9DC-4B140774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628900"/>
              <a:ext cx="598488" cy="252413"/>
            </a:xfrm>
            <a:custGeom>
              <a:avLst/>
              <a:gdLst>
                <a:gd name="T0" fmla="*/ 598488 w 188"/>
                <a:gd name="T1" fmla="*/ 214072 h 79"/>
                <a:gd name="T2" fmla="*/ 560287 w 188"/>
                <a:gd name="T3" fmla="*/ 252413 h 79"/>
                <a:gd name="T4" fmla="*/ 38201 w 188"/>
                <a:gd name="T5" fmla="*/ 252413 h 79"/>
                <a:gd name="T6" fmla="*/ 0 w 188"/>
                <a:gd name="T7" fmla="*/ 214072 h 79"/>
                <a:gd name="T8" fmla="*/ 0 w 188"/>
                <a:gd name="T9" fmla="*/ 38341 h 79"/>
                <a:gd name="T10" fmla="*/ 38201 w 188"/>
                <a:gd name="T11" fmla="*/ 0 h 79"/>
                <a:gd name="T12" fmla="*/ 560287 w 188"/>
                <a:gd name="T13" fmla="*/ 0 h 79"/>
                <a:gd name="T14" fmla="*/ 598488 w 188"/>
                <a:gd name="T15" fmla="*/ 38341 h 79"/>
                <a:gd name="T16" fmla="*/ 598488 w 188"/>
                <a:gd name="T17" fmla="*/ 214072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79">
                  <a:moveTo>
                    <a:pt x="188" y="67"/>
                  </a:moveTo>
                  <a:cubicBezTo>
                    <a:pt x="188" y="74"/>
                    <a:pt x="182" y="79"/>
                    <a:pt x="176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9"/>
                    <a:pt x="0" y="74"/>
                    <a:pt x="0" y="6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67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Oval 142">
              <a:extLst>
                <a:ext uri="{FF2B5EF4-FFF2-40B4-BE49-F238E27FC236}">
                  <a16:creationId xmlns:a16="http://schemas.microsoft.com/office/drawing/2014/main" id="{6E55802A-80DE-491E-99DF-0F7DA6F3B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" y="2435225"/>
              <a:ext cx="101600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0" name="Freeform 143">
              <a:extLst>
                <a:ext uri="{FF2B5EF4-FFF2-40B4-BE49-F238E27FC236}">
                  <a16:creationId xmlns:a16="http://schemas.microsoft.com/office/drawing/2014/main" id="{3187A529-AB22-4E8E-A6B1-19060155E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" y="2428875"/>
              <a:ext cx="114300" cy="212725"/>
            </a:xfrm>
            <a:custGeom>
              <a:avLst/>
              <a:gdLst>
                <a:gd name="T0" fmla="*/ 107950 w 36"/>
                <a:gd name="T1" fmla="*/ 104775 h 67"/>
                <a:gd name="T2" fmla="*/ 101600 w 36"/>
                <a:gd name="T3" fmla="*/ 104775 h 67"/>
                <a:gd name="T4" fmla="*/ 85725 w 36"/>
                <a:gd name="T5" fmla="*/ 174625 h 67"/>
                <a:gd name="T6" fmla="*/ 73025 w 36"/>
                <a:gd name="T7" fmla="*/ 193675 h 67"/>
                <a:gd name="T8" fmla="*/ 57150 w 36"/>
                <a:gd name="T9" fmla="*/ 200025 h 67"/>
                <a:gd name="T10" fmla="*/ 41275 w 36"/>
                <a:gd name="T11" fmla="*/ 193675 h 67"/>
                <a:gd name="T12" fmla="*/ 22225 w 36"/>
                <a:gd name="T13" fmla="*/ 158750 h 67"/>
                <a:gd name="T14" fmla="*/ 12700 w 36"/>
                <a:gd name="T15" fmla="*/ 104775 h 67"/>
                <a:gd name="T16" fmla="*/ 28575 w 36"/>
                <a:gd name="T17" fmla="*/ 38100 h 67"/>
                <a:gd name="T18" fmla="*/ 41275 w 36"/>
                <a:gd name="T19" fmla="*/ 19050 h 67"/>
                <a:gd name="T20" fmla="*/ 57150 w 36"/>
                <a:gd name="T21" fmla="*/ 12700 h 67"/>
                <a:gd name="T22" fmla="*/ 73025 w 36"/>
                <a:gd name="T23" fmla="*/ 19050 h 67"/>
                <a:gd name="T24" fmla="*/ 92075 w 36"/>
                <a:gd name="T25" fmla="*/ 50800 h 67"/>
                <a:gd name="T26" fmla="*/ 101600 w 36"/>
                <a:gd name="T27" fmla="*/ 104775 h 67"/>
                <a:gd name="T28" fmla="*/ 107950 w 36"/>
                <a:gd name="T29" fmla="*/ 104775 h 67"/>
                <a:gd name="T30" fmla="*/ 114300 w 36"/>
                <a:gd name="T31" fmla="*/ 104775 h 67"/>
                <a:gd name="T32" fmla="*/ 98425 w 36"/>
                <a:gd name="T33" fmla="*/ 31750 h 67"/>
                <a:gd name="T34" fmla="*/ 79375 w 36"/>
                <a:gd name="T35" fmla="*/ 9525 h 67"/>
                <a:gd name="T36" fmla="*/ 57150 w 36"/>
                <a:gd name="T37" fmla="*/ 0 h 67"/>
                <a:gd name="T38" fmla="*/ 31750 w 36"/>
                <a:gd name="T39" fmla="*/ 9525 h 67"/>
                <a:gd name="T40" fmla="*/ 9525 w 36"/>
                <a:gd name="T41" fmla="*/ 47625 h 67"/>
                <a:gd name="T42" fmla="*/ 0 w 36"/>
                <a:gd name="T43" fmla="*/ 104775 h 67"/>
                <a:gd name="T44" fmla="*/ 15875 w 36"/>
                <a:gd name="T45" fmla="*/ 180975 h 67"/>
                <a:gd name="T46" fmla="*/ 31750 w 36"/>
                <a:gd name="T47" fmla="*/ 203200 h 67"/>
                <a:gd name="T48" fmla="*/ 57150 w 36"/>
                <a:gd name="T49" fmla="*/ 212725 h 67"/>
                <a:gd name="T50" fmla="*/ 79375 w 36"/>
                <a:gd name="T51" fmla="*/ 203200 h 67"/>
                <a:gd name="T52" fmla="*/ 104775 w 36"/>
                <a:gd name="T53" fmla="*/ 165100 h 67"/>
                <a:gd name="T54" fmla="*/ 114300 w 36"/>
                <a:gd name="T55" fmla="*/ 104775 h 67"/>
                <a:gd name="T56" fmla="*/ 107950 w 36"/>
                <a:gd name="T57" fmla="*/ 104775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67">
                  <a:moveTo>
                    <a:pt x="34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42"/>
                    <a:pt x="30" y="49"/>
                    <a:pt x="27" y="55"/>
                  </a:cubicBezTo>
                  <a:cubicBezTo>
                    <a:pt x="26" y="57"/>
                    <a:pt x="24" y="60"/>
                    <a:pt x="23" y="61"/>
                  </a:cubicBezTo>
                  <a:cubicBezTo>
                    <a:pt x="21" y="62"/>
                    <a:pt x="20" y="63"/>
                    <a:pt x="18" y="63"/>
                  </a:cubicBezTo>
                  <a:cubicBezTo>
                    <a:pt x="16" y="63"/>
                    <a:pt x="15" y="62"/>
                    <a:pt x="13" y="61"/>
                  </a:cubicBezTo>
                  <a:cubicBezTo>
                    <a:pt x="11" y="59"/>
                    <a:pt x="8" y="55"/>
                    <a:pt x="7" y="50"/>
                  </a:cubicBezTo>
                  <a:cubicBezTo>
                    <a:pt x="5" y="46"/>
                    <a:pt x="4" y="40"/>
                    <a:pt x="4" y="33"/>
                  </a:cubicBezTo>
                  <a:cubicBezTo>
                    <a:pt x="4" y="25"/>
                    <a:pt x="6" y="17"/>
                    <a:pt x="9" y="12"/>
                  </a:cubicBezTo>
                  <a:cubicBezTo>
                    <a:pt x="10" y="9"/>
                    <a:pt x="11" y="7"/>
                    <a:pt x="13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20" y="4"/>
                    <a:pt x="21" y="4"/>
                    <a:pt x="23" y="6"/>
                  </a:cubicBezTo>
                  <a:cubicBezTo>
                    <a:pt x="25" y="8"/>
                    <a:pt x="28" y="12"/>
                    <a:pt x="29" y="16"/>
                  </a:cubicBezTo>
                  <a:cubicBezTo>
                    <a:pt x="31" y="21"/>
                    <a:pt x="32" y="27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4"/>
                    <a:pt x="34" y="16"/>
                    <a:pt x="31" y="10"/>
                  </a:cubicBez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1" y="0"/>
                    <a:pt x="18" y="0"/>
                  </a:cubicBezTo>
                  <a:cubicBezTo>
                    <a:pt x="15" y="0"/>
                    <a:pt x="13" y="1"/>
                    <a:pt x="10" y="3"/>
                  </a:cubicBezTo>
                  <a:cubicBezTo>
                    <a:pt x="7" y="5"/>
                    <a:pt x="5" y="10"/>
                    <a:pt x="3" y="15"/>
                  </a:cubicBezTo>
                  <a:cubicBezTo>
                    <a:pt x="1" y="20"/>
                    <a:pt x="0" y="27"/>
                    <a:pt x="0" y="33"/>
                  </a:cubicBezTo>
                  <a:cubicBezTo>
                    <a:pt x="0" y="42"/>
                    <a:pt x="2" y="50"/>
                    <a:pt x="5" y="57"/>
                  </a:cubicBezTo>
                  <a:cubicBezTo>
                    <a:pt x="6" y="60"/>
                    <a:pt x="8" y="62"/>
                    <a:pt x="10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21" y="67"/>
                    <a:pt x="23" y="66"/>
                    <a:pt x="25" y="64"/>
                  </a:cubicBezTo>
                  <a:cubicBezTo>
                    <a:pt x="29" y="61"/>
                    <a:pt x="31" y="57"/>
                    <a:pt x="33" y="52"/>
                  </a:cubicBezTo>
                  <a:cubicBezTo>
                    <a:pt x="35" y="46"/>
                    <a:pt x="36" y="40"/>
                    <a:pt x="36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144">
              <a:extLst>
                <a:ext uri="{FF2B5EF4-FFF2-40B4-BE49-F238E27FC236}">
                  <a16:creationId xmlns:a16="http://schemas.microsoft.com/office/drawing/2014/main" id="{A61E49D1-D180-4F0E-91EB-BC3E99DC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3" y="319088"/>
              <a:ext cx="4400550" cy="139700"/>
            </a:xfrm>
            <a:custGeom>
              <a:avLst/>
              <a:gdLst>
                <a:gd name="T0" fmla="*/ 4400550 w 1383"/>
                <a:gd name="T1" fmla="*/ 139700 h 44"/>
                <a:gd name="T2" fmla="*/ 4371913 w 1383"/>
                <a:gd name="T3" fmla="*/ 63500 h 44"/>
                <a:gd name="T4" fmla="*/ 4289184 w 1383"/>
                <a:gd name="T5" fmla="*/ 0 h 44"/>
                <a:gd name="T6" fmla="*/ 499556 w 1383"/>
                <a:gd name="T7" fmla="*/ 0 h 44"/>
                <a:gd name="T8" fmla="*/ 12728 w 1383"/>
                <a:gd name="T9" fmla="*/ 127000 h 44"/>
                <a:gd name="T10" fmla="*/ 0 w 1383"/>
                <a:gd name="T11" fmla="*/ 139700 h 44"/>
                <a:gd name="T12" fmla="*/ 4400550 w 1383"/>
                <a:gd name="T13" fmla="*/ 13970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3" h="44">
                  <a:moveTo>
                    <a:pt x="1383" y="44"/>
                  </a:moveTo>
                  <a:cubicBezTo>
                    <a:pt x="1378" y="29"/>
                    <a:pt x="1374" y="21"/>
                    <a:pt x="1374" y="20"/>
                  </a:cubicBezTo>
                  <a:cubicBezTo>
                    <a:pt x="1374" y="20"/>
                    <a:pt x="1364" y="0"/>
                    <a:pt x="134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46" y="0"/>
                    <a:pt x="24" y="21"/>
                    <a:pt x="4" y="40"/>
                  </a:cubicBezTo>
                  <a:cubicBezTo>
                    <a:pt x="3" y="41"/>
                    <a:pt x="1" y="42"/>
                    <a:pt x="0" y="44"/>
                  </a:cubicBezTo>
                  <a:lnTo>
                    <a:pt x="138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59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08EB2E1-DB68-4C04-A349-85883C30876C}"/>
                  </a:ext>
                </a:extLst>
              </p:cNvPr>
              <p:cNvSpPr txBox="1"/>
              <p:nvPr/>
            </p:nvSpPr>
            <p:spPr>
              <a:xfrm>
                <a:off x="869758" y="2174945"/>
                <a:ext cx="7166225" cy="1891287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</a:rPr>
                  <a:t>建立模型：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</a:rPr>
                  <a:t>问题转换为：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</a:rPr>
                  <a:t>	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求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y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取得最小值时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x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的值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08EB2E1-DB68-4C04-A349-85883C308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8" y="2174945"/>
                <a:ext cx="7166225" cy="1891287"/>
              </a:xfrm>
              <a:prstGeom prst="rect">
                <a:avLst/>
              </a:prstGeom>
              <a:blipFill>
                <a:blip r:embed="rId2"/>
                <a:stretch>
                  <a:fillRect l="-763" b="-3810"/>
                </a:stretch>
              </a:blipFill>
              <a:ln w="28575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32B4-1EA2-46AE-8E46-96071CCEAEB6}"/>
              </a:ext>
            </a:extLst>
          </p:cNvPr>
          <p:cNvGrpSpPr/>
          <p:nvPr/>
        </p:nvGrpSpPr>
        <p:grpSpPr>
          <a:xfrm>
            <a:off x="97863" y="673629"/>
            <a:ext cx="3080766" cy="623877"/>
            <a:chOff x="1881" y="3141057"/>
            <a:chExt cx="2446839" cy="623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DF1E92-66C1-4F5A-9911-7EA573D063CC}"/>
                </a:ext>
              </a:extLst>
            </p:cNvPr>
            <p:cNvSpPr/>
            <p:nvPr/>
          </p:nvSpPr>
          <p:spPr>
            <a:xfrm>
              <a:off x="1881" y="3141057"/>
              <a:ext cx="2446839" cy="623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4E2418EE-5A47-4016-B184-74EEE451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9" y="3149571"/>
              <a:ext cx="1775649" cy="584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建立模型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2ED3573-3AE2-423E-8B49-97E83CD5D06D}"/>
              </a:ext>
            </a:extLst>
          </p:cNvPr>
          <p:cNvSpPr txBox="1"/>
          <p:nvPr/>
        </p:nvSpPr>
        <p:spPr>
          <a:xfrm>
            <a:off x="3483687" y="630884"/>
            <a:ext cx="8067487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Q3:</a:t>
            </a:r>
            <a:r>
              <a:rPr lang="zh-CN" altLang="zh-CN" sz="2800" b="1" dirty="0"/>
              <a:t>根据模型假设，若上车点为</a:t>
            </a:r>
            <a:r>
              <a:rPr lang="en-US" altLang="zh-CN" sz="2800" b="1" dirty="0"/>
              <a:t>P,</a:t>
            </a:r>
            <a:r>
              <a:rPr lang="zh-CN" altLang="zh-CN" sz="2800" b="1" dirty="0"/>
              <a:t>对应数值为</a:t>
            </a:r>
            <a:r>
              <a:rPr lang="en-US" altLang="zh-CN" sz="2800" b="1" dirty="0"/>
              <a:t>x</a:t>
            </a:r>
            <a:r>
              <a:rPr lang="zh-CN" altLang="zh-CN" sz="2800" b="1" dirty="0"/>
              <a:t>，请用以上变量表示所有同学的步行总距离</a:t>
            </a:r>
            <a:r>
              <a:rPr lang="en-US" altLang="zh-CN" sz="2800" b="1" dirty="0"/>
              <a:t>y </a:t>
            </a:r>
            <a:r>
              <a:rPr lang="zh-CN" altLang="zh-CN" sz="2800" b="1" dirty="0"/>
              <a:t>。</a:t>
            </a:r>
            <a:endParaRPr lang="zh-CN" altLang="zh-CN" sz="2800" dirty="0"/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5516F731-8812-4D54-8B93-50E9A55CD799}"/>
              </a:ext>
            </a:extLst>
          </p:cNvPr>
          <p:cNvGrpSpPr/>
          <p:nvPr/>
        </p:nvGrpSpPr>
        <p:grpSpPr>
          <a:xfrm>
            <a:off x="7481384" y="2092090"/>
            <a:ext cx="2965408" cy="4350193"/>
            <a:chOff x="7208125" y="2230485"/>
            <a:chExt cx="2965408" cy="4350193"/>
          </a:xfrm>
        </p:grpSpPr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F9E88140-F5A4-45A5-9C94-45F075847FBD}"/>
                </a:ext>
              </a:extLst>
            </p:cNvPr>
            <p:cNvCxnSpPr/>
            <p:nvPr/>
          </p:nvCxnSpPr>
          <p:spPr bwMode="auto">
            <a:xfrm flipH="1">
              <a:off x="8724272" y="2339525"/>
              <a:ext cx="15451" cy="4241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589B0F41-8020-42FD-8260-E82567C8D638}"/>
                </a:ext>
              </a:extLst>
            </p:cNvPr>
            <p:cNvSpPr/>
            <p:nvPr/>
          </p:nvSpPr>
          <p:spPr bwMode="auto">
            <a:xfrm>
              <a:off x="8969076" y="2230485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O</a:t>
              </a:r>
              <a:r>
                <a: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附中</a:t>
              </a: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CB83DD08-0D70-4EB3-9635-753B758A652D}"/>
                </a:ext>
              </a:extLst>
            </p:cNvPr>
            <p:cNvSpPr/>
            <p:nvPr/>
          </p:nvSpPr>
          <p:spPr bwMode="auto">
            <a:xfrm>
              <a:off x="8969076" y="2967382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唐家市场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58FF066A-8BA8-4FB3-BC96-952F1AE8F69D}"/>
                </a:ext>
              </a:extLst>
            </p:cNvPr>
            <p:cNvSpPr/>
            <p:nvPr/>
          </p:nvSpPr>
          <p:spPr bwMode="auto">
            <a:xfrm>
              <a:off x="8977778" y="3569461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唐家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3F4E48BD-D647-4097-AD5F-9DB1235BBBC4}"/>
                </a:ext>
              </a:extLst>
            </p:cNvPr>
            <p:cNvSpPr/>
            <p:nvPr/>
          </p:nvSpPr>
          <p:spPr bwMode="auto">
            <a:xfrm>
              <a:off x="8977778" y="4165511"/>
              <a:ext cx="1195755" cy="3980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白埔路口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1C5020F9-411D-4ED8-AAA3-89A8C6609DB9}"/>
                </a:ext>
              </a:extLst>
            </p:cNvPr>
            <p:cNvSpPr/>
            <p:nvPr/>
          </p:nvSpPr>
          <p:spPr bwMode="auto">
            <a:xfrm>
              <a:off x="8977778" y="4749789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D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中山大学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6C63834C-4D66-45FA-891F-464ADA45AB69}"/>
                </a:ext>
              </a:extLst>
            </p:cNvPr>
            <p:cNvSpPr/>
            <p:nvPr/>
          </p:nvSpPr>
          <p:spPr bwMode="auto">
            <a:xfrm>
              <a:off x="8969076" y="5377464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E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669A4436-B47C-46A3-958D-6EE1717FFD0B}"/>
                </a:ext>
              </a:extLst>
            </p:cNvPr>
            <p:cNvSpPr/>
            <p:nvPr/>
          </p:nvSpPr>
          <p:spPr bwMode="auto">
            <a:xfrm>
              <a:off x="8960375" y="5960202"/>
              <a:ext cx="1195755" cy="373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鸡山南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6620B157-F989-4B43-B743-10F892E6C272}"/>
                </a:ext>
              </a:extLst>
            </p:cNvPr>
            <p:cNvSpPr/>
            <p:nvPr/>
          </p:nvSpPr>
          <p:spPr bwMode="auto">
            <a:xfrm>
              <a:off x="8711477" y="32059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919AB579-B1A7-47D4-9E73-8F97DF6F32BF}"/>
                </a:ext>
              </a:extLst>
            </p:cNvPr>
            <p:cNvSpPr/>
            <p:nvPr/>
          </p:nvSpPr>
          <p:spPr bwMode="auto">
            <a:xfrm>
              <a:off x="8711477" y="23296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09BEC0A9-DFE3-4F81-956B-C036C9C85915}"/>
                </a:ext>
              </a:extLst>
            </p:cNvPr>
            <p:cNvSpPr/>
            <p:nvPr/>
          </p:nvSpPr>
          <p:spPr bwMode="auto">
            <a:xfrm>
              <a:off x="8711477" y="371650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C9877A44-9DBA-4243-A9AB-CD45E94E5974}"/>
                </a:ext>
              </a:extLst>
            </p:cNvPr>
            <p:cNvSpPr/>
            <p:nvPr/>
          </p:nvSpPr>
          <p:spPr bwMode="auto">
            <a:xfrm>
              <a:off x="8703857" y="446326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B20C7A42-BD3E-4050-B93F-C2B75C1F8032}"/>
                </a:ext>
              </a:extLst>
            </p:cNvPr>
            <p:cNvSpPr/>
            <p:nvPr/>
          </p:nvSpPr>
          <p:spPr bwMode="auto">
            <a:xfrm>
              <a:off x="8703857" y="497380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681FFF68-4703-4F83-9CD9-399EE2EDF461}"/>
                </a:ext>
              </a:extLst>
            </p:cNvPr>
            <p:cNvSpPr/>
            <p:nvPr/>
          </p:nvSpPr>
          <p:spPr bwMode="auto">
            <a:xfrm>
              <a:off x="8703857" y="561388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D990232F-0674-4341-BD99-7E9424309F3D}"/>
                </a:ext>
              </a:extLst>
            </p:cNvPr>
            <p:cNvSpPr/>
            <p:nvPr/>
          </p:nvSpPr>
          <p:spPr bwMode="auto">
            <a:xfrm>
              <a:off x="8703857" y="6124425"/>
              <a:ext cx="52688" cy="4571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5B7E0B3F-4E14-4E6E-93F8-979BFC0D3009}"/>
                </a:ext>
              </a:extLst>
            </p:cNvPr>
            <p:cNvSpPr/>
            <p:nvPr/>
          </p:nvSpPr>
          <p:spPr bwMode="auto">
            <a:xfrm>
              <a:off x="8704221" y="4171165"/>
              <a:ext cx="52688" cy="4571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FA852E18-4960-40B8-ABD9-C9DE2FCB35D8}"/>
                </a:ext>
              </a:extLst>
            </p:cNvPr>
            <p:cNvSpPr/>
            <p:nvPr/>
          </p:nvSpPr>
          <p:spPr bwMode="auto">
            <a:xfrm>
              <a:off x="7208125" y="4041230"/>
              <a:ext cx="1195755" cy="373500"/>
            </a:xfrm>
            <a:prstGeom prst="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en-US" altLang="zh-CN" sz="1600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P</a:t>
              </a:r>
              <a:r>
                <a:rPr lang="zh-CN" altLang="en-US" sz="1600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停车点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6213C5BA-AB30-4CA0-B6F1-D8B4E1F672AF}"/>
                </a:ext>
              </a:extLst>
            </p:cNvPr>
            <p:cNvCxnSpPr>
              <a:stCxn id="106" idx="3"/>
              <a:endCxn id="105" idx="2"/>
            </p:cNvCxnSpPr>
            <p:nvPr/>
          </p:nvCxnSpPr>
          <p:spPr bwMode="auto">
            <a:xfrm flipV="1">
              <a:off x="8403880" y="4194025"/>
              <a:ext cx="300341" cy="3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组合 164">
            <a:extLst>
              <a:ext uri="{FF2B5EF4-FFF2-40B4-BE49-F238E27FC236}">
                <a16:creationId xmlns:a16="http://schemas.microsoft.com/office/drawing/2014/main" id="{EAA78358-42B8-4E4A-9D14-DE8993549703}"/>
              </a:ext>
            </a:extLst>
          </p:cNvPr>
          <p:cNvGrpSpPr>
            <a:grpSpLocks/>
          </p:cNvGrpSpPr>
          <p:nvPr/>
        </p:nvGrpSpPr>
        <p:grpSpPr bwMode="auto">
          <a:xfrm>
            <a:off x="7769749" y="3431001"/>
            <a:ext cx="590570" cy="471834"/>
            <a:chOff x="0" y="0"/>
            <a:chExt cx="5212055" cy="3024188"/>
          </a:xfrm>
        </p:grpSpPr>
        <p:sp>
          <p:nvSpPr>
            <p:cNvPr id="38" name="Freeform 101">
              <a:extLst>
                <a:ext uri="{FF2B5EF4-FFF2-40B4-BE49-F238E27FC236}">
                  <a16:creationId xmlns:a16="http://schemas.microsoft.com/office/drawing/2014/main" id="{DB126D7D-8E25-4D8C-9A13-89EBA6C7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1936750"/>
              <a:ext cx="130175" cy="593725"/>
            </a:xfrm>
            <a:custGeom>
              <a:avLst/>
              <a:gdLst>
                <a:gd name="T0" fmla="*/ 130175 w 41"/>
                <a:gd name="T1" fmla="*/ 568188 h 186"/>
                <a:gd name="T2" fmla="*/ 63500 w 41"/>
                <a:gd name="T3" fmla="*/ 593725 h 186"/>
                <a:gd name="T4" fmla="*/ 0 w 41"/>
                <a:gd name="T5" fmla="*/ 568188 h 186"/>
                <a:gd name="T6" fmla="*/ 0 w 41"/>
                <a:gd name="T7" fmla="*/ 25537 h 186"/>
                <a:gd name="T8" fmla="*/ 63500 w 41"/>
                <a:gd name="T9" fmla="*/ 0 h 186"/>
                <a:gd name="T10" fmla="*/ 130175 w 41"/>
                <a:gd name="T11" fmla="*/ 25537 h 186"/>
                <a:gd name="T12" fmla="*/ 130175 w 41"/>
                <a:gd name="T13" fmla="*/ 56818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05">
              <a:extLst>
                <a:ext uri="{FF2B5EF4-FFF2-40B4-BE49-F238E27FC236}">
                  <a16:creationId xmlns:a16="http://schemas.microsoft.com/office/drawing/2014/main" id="{FF51CB2D-7271-4895-A7E8-FE9D956D1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0"/>
              <a:ext cx="103188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1594 w 32"/>
                <a:gd name="T5" fmla="*/ 461963 h 145"/>
                <a:gd name="T6" fmla="*/ 103188 w 32"/>
                <a:gd name="T7" fmla="*/ 410988 h 145"/>
                <a:gd name="T8" fmla="*/ 103188 w 32"/>
                <a:gd name="T9" fmla="*/ 50975 h 145"/>
                <a:gd name="T10" fmla="*/ 51594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8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6">
              <a:extLst>
                <a:ext uri="{FF2B5EF4-FFF2-40B4-BE49-F238E27FC236}">
                  <a16:creationId xmlns:a16="http://schemas.microsoft.com/office/drawing/2014/main" id="{184EDEDB-1DB5-494B-A81E-AFD8077C6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07">
              <a:extLst>
                <a:ext uri="{FF2B5EF4-FFF2-40B4-BE49-F238E27FC236}">
                  <a16:creationId xmlns:a16="http://schemas.microsoft.com/office/drawing/2014/main" id="{10DF3695-2926-4FA6-89D4-F514627D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0"/>
              <a:ext cx="101600" cy="461963"/>
            </a:xfrm>
            <a:custGeom>
              <a:avLst/>
              <a:gdLst>
                <a:gd name="T0" fmla="*/ 0 w 32"/>
                <a:gd name="T1" fmla="*/ 50975 h 145"/>
                <a:gd name="T2" fmla="*/ 0 w 32"/>
                <a:gd name="T3" fmla="*/ 410988 h 145"/>
                <a:gd name="T4" fmla="*/ 50800 w 32"/>
                <a:gd name="T5" fmla="*/ 461963 h 145"/>
                <a:gd name="T6" fmla="*/ 101600 w 32"/>
                <a:gd name="T7" fmla="*/ 410988 h 145"/>
                <a:gd name="T8" fmla="*/ 101600 w 32"/>
                <a:gd name="T9" fmla="*/ 50975 h 145"/>
                <a:gd name="T10" fmla="*/ 50800 w 32"/>
                <a:gd name="T11" fmla="*/ 0 h 145"/>
                <a:gd name="T12" fmla="*/ 0 w 32"/>
                <a:gd name="T13" fmla="*/ 5097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4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25" y="145"/>
                    <a:pt x="32" y="138"/>
                    <a:pt x="32" y="12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Rectangle 108">
              <a:extLst>
                <a:ext uri="{FF2B5EF4-FFF2-40B4-BE49-F238E27FC236}">
                  <a16:creationId xmlns:a16="http://schemas.microsoft.com/office/drawing/2014/main" id="{BD582D1C-4F02-4A66-80D7-5CD86BC40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107950"/>
              <a:ext cx="1943100" cy="762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6" name="Freeform 109">
              <a:extLst>
                <a:ext uri="{FF2B5EF4-FFF2-40B4-BE49-F238E27FC236}">
                  <a16:creationId xmlns:a16="http://schemas.microsoft.com/office/drawing/2014/main" id="{D3905C1D-C7D6-4446-9EDA-B513C133E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107950"/>
              <a:ext cx="1943100" cy="76200"/>
            </a:xfrm>
            <a:custGeom>
              <a:avLst/>
              <a:gdLst>
                <a:gd name="T0" fmla="*/ 0 w 1224"/>
                <a:gd name="T1" fmla="*/ 76200 h 48"/>
                <a:gd name="T2" fmla="*/ 1943100 w 1224"/>
                <a:gd name="T3" fmla="*/ 76200 h 48"/>
                <a:gd name="T4" fmla="*/ 1943100 w 1224"/>
                <a:gd name="T5" fmla="*/ 0 h 48"/>
                <a:gd name="T6" fmla="*/ 0 w 12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4" h="48">
                  <a:moveTo>
                    <a:pt x="0" y="48"/>
                  </a:moveTo>
                  <a:lnTo>
                    <a:pt x="1224" y="48"/>
                  </a:lnTo>
                  <a:lnTo>
                    <a:pt x="12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10">
              <a:extLst>
                <a:ext uri="{FF2B5EF4-FFF2-40B4-BE49-F238E27FC236}">
                  <a16:creationId xmlns:a16="http://schemas.microsoft.com/office/drawing/2014/main" id="{319A70C3-7A87-4B50-9913-83416BAFC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2" y="1454393"/>
              <a:ext cx="5141913" cy="1371600"/>
            </a:xfrm>
            <a:custGeom>
              <a:avLst/>
              <a:gdLst>
                <a:gd name="T0" fmla="*/ 531373 w 1616"/>
                <a:gd name="T1" fmla="*/ 0 h 430"/>
                <a:gd name="T2" fmla="*/ 25455 w 1616"/>
                <a:gd name="T3" fmla="*/ 373203 h 430"/>
                <a:gd name="T4" fmla="*/ 0 w 1616"/>
                <a:gd name="T5" fmla="*/ 909084 h 430"/>
                <a:gd name="T6" fmla="*/ 432735 w 1616"/>
                <a:gd name="T7" fmla="*/ 1371600 h 430"/>
                <a:gd name="T8" fmla="*/ 4874635 w 1616"/>
                <a:gd name="T9" fmla="*/ 1371600 h 430"/>
                <a:gd name="T10" fmla="*/ 5132367 w 1616"/>
                <a:gd name="T11" fmla="*/ 1049433 h 430"/>
                <a:gd name="T12" fmla="*/ 5126004 w 1616"/>
                <a:gd name="T13" fmla="*/ 0 h 430"/>
                <a:gd name="T14" fmla="*/ 531373 w 1616"/>
                <a:gd name="T15" fmla="*/ 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6" h="430">
                  <a:moveTo>
                    <a:pt x="167" y="0"/>
                  </a:moveTo>
                  <a:cubicBezTo>
                    <a:pt x="113" y="0"/>
                    <a:pt x="43" y="52"/>
                    <a:pt x="8" y="117"/>
                  </a:cubicBezTo>
                  <a:cubicBezTo>
                    <a:pt x="0" y="209"/>
                    <a:pt x="0" y="257"/>
                    <a:pt x="0" y="285"/>
                  </a:cubicBezTo>
                  <a:cubicBezTo>
                    <a:pt x="0" y="348"/>
                    <a:pt x="43" y="430"/>
                    <a:pt x="136" y="430"/>
                  </a:cubicBezTo>
                  <a:cubicBezTo>
                    <a:pt x="176" y="430"/>
                    <a:pt x="1532" y="430"/>
                    <a:pt x="1532" y="430"/>
                  </a:cubicBezTo>
                  <a:cubicBezTo>
                    <a:pt x="1610" y="430"/>
                    <a:pt x="1613" y="329"/>
                    <a:pt x="1613" y="329"/>
                  </a:cubicBezTo>
                  <a:cubicBezTo>
                    <a:pt x="1613" y="329"/>
                    <a:pt x="1616" y="159"/>
                    <a:pt x="1611" y="0"/>
                  </a:cubicBezTo>
                  <a:cubicBezTo>
                    <a:pt x="1394" y="0"/>
                    <a:pt x="306" y="0"/>
                    <a:pt x="167" y="0"/>
                  </a:cubicBezTo>
                </a:path>
              </a:pathLst>
            </a:custGeom>
            <a:solidFill>
              <a:srgbClr val="BF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11">
              <a:extLst>
                <a:ext uri="{FF2B5EF4-FFF2-40B4-BE49-F238E27FC236}">
                  <a16:creationId xmlns:a16="http://schemas.microsoft.com/office/drawing/2014/main" id="{DFD6C0D4-10D8-4775-A635-B0CD2FC6A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" y="271463"/>
              <a:ext cx="5100638" cy="1582738"/>
            </a:xfrm>
            <a:custGeom>
              <a:avLst/>
              <a:gdLst>
                <a:gd name="T0" fmla="*/ 505927 w 1603"/>
                <a:gd name="T1" fmla="*/ 1210142 h 497"/>
                <a:gd name="T2" fmla="*/ 5100638 w 1603"/>
                <a:gd name="T3" fmla="*/ 1210142 h 497"/>
                <a:gd name="T4" fmla="*/ 5094274 w 1603"/>
                <a:gd name="T5" fmla="*/ 1015882 h 497"/>
                <a:gd name="T6" fmla="*/ 4906540 w 1603"/>
                <a:gd name="T7" fmla="*/ 92353 h 497"/>
                <a:gd name="T8" fmla="*/ 4779263 w 1603"/>
                <a:gd name="T9" fmla="*/ 0 h 497"/>
                <a:gd name="T10" fmla="*/ 989581 w 1603"/>
                <a:gd name="T11" fmla="*/ 0 h 497"/>
                <a:gd name="T12" fmla="*/ 470926 w 1603"/>
                <a:gd name="T13" fmla="*/ 140122 h 497"/>
                <a:gd name="T14" fmla="*/ 28637 w 1603"/>
                <a:gd name="T15" fmla="*/ 1261095 h 497"/>
                <a:gd name="T16" fmla="*/ 0 w 1603"/>
                <a:gd name="T17" fmla="*/ 1582738 h 497"/>
                <a:gd name="T18" fmla="*/ 505927 w 1603"/>
                <a:gd name="T19" fmla="*/ 1210142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3" h="497">
                  <a:moveTo>
                    <a:pt x="159" y="380"/>
                  </a:moveTo>
                  <a:cubicBezTo>
                    <a:pt x="298" y="380"/>
                    <a:pt x="1386" y="380"/>
                    <a:pt x="1603" y="380"/>
                  </a:cubicBezTo>
                  <a:cubicBezTo>
                    <a:pt x="1602" y="359"/>
                    <a:pt x="1602" y="339"/>
                    <a:pt x="1601" y="319"/>
                  </a:cubicBezTo>
                  <a:cubicBezTo>
                    <a:pt x="1592" y="140"/>
                    <a:pt x="1542" y="29"/>
                    <a:pt x="1542" y="29"/>
                  </a:cubicBezTo>
                  <a:cubicBezTo>
                    <a:pt x="1542" y="29"/>
                    <a:pt x="1529" y="0"/>
                    <a:pt x="1502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8" y="0"/>
                    <a:pt x="171" y="22"/>
                    <a:pt x="148" y="44"/>
                  </a:cubicBezTo>
                  <a:cubicBezTo>
                    <a:pt x="125" y="66"/>
                    <a:pt x="32" y="157"/>
                    <a:pt x="9" y="396"/>
                  </a:cubicBezTo>
                  <a:cubicBezTo>
                    <a:pt x="5" y="435"/>
                    <a:pt x="2" y="468"/>
                    <a:pt x="0" y="497"/>
                  </a:cubicBezTo>
                  <a:cubicBezTo>
                    <a:pt x="35" y="432"/>
                    <a:pt x="105" y="380"/>
                    <a:pt x="159" y="38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Oval 112">
              <a:extLst>
                <a:ext uri="{FF2B5EF4-FFF2-40B4-BE49-F238E27FC236}">
                  <a16:creationId xmlns:a16="http://schemas.microsoft.com/office/drawing/2014/main" id="{2B10710D-F941-42F0-922B-2B872EA6D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0" name="Freeform 113">
              <a:extLst>
                <a:ext uri="{FF2B5EF4-FFF2-40B4-BE49-F238E27FC236}">
                  <a16:creationId xmlns:a16="http://schemas.microsoft.com/office/drawing/2014/main" id="{FA046536-DC40-46C2-8E9A-3C34411E3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2163763"/>
              <a:ext cx="855663" cy="860425"/>
            </a:xfrm>
            <a:custGeom>
              <a:avLst/>
              <a:gdLst>
                <a:gd name="T0" fmla="*/ 842939 w 269"/>
                <a:gd name="T1" fmla="*/ 430213 h 270"/>
                <a:gd name="T2" fmla="*/ 830216 w 269"/>
                <a:gd name="T3" fmla="*/ 430213 h 270"/>
                <a:gd name="T4" fmla="*/ 712522 w 269"/>
                <a:gd name="T5" fmla="*/ 713834 h 270"/>
                <a:gd name="T6" fmla="*/ 426241 w 269"/>
                <a:gd name="T7" fmla="*/ 834931 h 270"/>
                <a:gd name="T8" fmla="*/ 143141 w 269"/>
                <a:gd name="T9" fmla="*/ 713834 h 270"/>
                <a:gd name="T10" fmla="*/ 25447 w 269"/>
                <a:gd name="T11" fmla="*/ 430213 h 270"/>
                <a:gd name="T12" fmla="*/ 143141 w 269"/>
                <a:gd name="T13" fmla="*/ 143404 h 270"/>
                <a:gd name="T14" fmla="*/ 426241 w 269"/>
                <a:gd name="T15" fmla="*/ 25494 h 270"/>
                <a:gd name="T16" fmla="*/ 712522 w 269"/>
                <a:gd name="T17" fmla="*/ 143404 h 270"/>
                <a:gd name="T18" fmla="*/ 830216 w 269"/>
                <a:gd name="T19" fmla="*/ 430213 h 270"/>
                <a:gd name="T20" fmla="*/ 842939 w 269"/>
                <a:gd name="T21" fmla="*/ 430213 h 270"/>
                <a:gd name="T22" fmla="*/ 855663 w 269"/>
                <a:gd name="T23" fmla="*/ 430213 h 270"/>
                <a:gd name="T24" fmla="*/ 426241 w 269"/>
                <a:gd name="T25" fmla="*/ 0 h 270"/>
                <a:gd name="T26" fmla="*/ 0 w 269"/>
                <a:gd name="T27" fmla="*/ 430213 h 270"/>
                <a:gd name="T28" fmla="*/ 426241 w 269"/>
                <a:gd name="T29" fmla="*/ 860425 h 270"/>
                <a:gd name="T30" fmla="*/ 855663 w 269"/>
                <a:gd name="T31" fmla="*/ 430213 h 270"/>
                <a:gd name="T32" fmla="*/ 842939 w 269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" h="270">
                  <a:moveTo>
                    <a:pt x="265" y="135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61" y="170"/>
                    <a:pt x="247" y="202"/>
                    <a:pt x="224" y="224"/>
                  </a:cubicBezTo>
                  <a:cubicBezTo>
                    <a:pt x="201" y="247"/>
                    <a:pt x="169" y="262"/>
                    <a:pt x="134" y="262"/>
                  </a:cubicBezTo>
                  <a:cubicBezTo>
                    <a:pt x="99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99" y="8"/>
                    <a:pt x="134" y="8"/>
                  </a:cubicBezTo>
                  <a:cubicBezTo>
                    <a:pt x="169" y="8"/>
                    <a:pt x="201" y="22"/>
                    <a:pt x="224" y="45"/>
                  </a:cubicBezTo>
                  <a:cubicBezTo>
                    <a:pt x="247" y="68"/>
                    <a:pt x="261" y="100"/>
                    <a:pt x="261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269" y="61"/>
                    <a:pt x="209" y="0"/>
                    <a:pt x="134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09"/>
                    <a:pt x="60" y="270"/>
                    <a:pt x="134" y="270"/>
                  </a:cubicBezTo>
                  <a:cubicBezTo>
                    <a:pt x="209" y="270"/>
                    <a:pt x="269" y="209"/>
                    <a:pt x="269" y="135"/>
                  </a:cubicBezTo>
                  <a:lnTo>
                    <a:pt x="26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Oval 114">
              <a:extLst>
                <a:ext uri="{FF2B5EF4-FFF2-40B4-BE49-F238E27FC236}">
                  <a16:creationId xmlns:a16="http://schemas.microsoft.com/office/drawing/2014/main" id="{F635F2BB-D480-4BE4-8BFA-763F89BE5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138" y="2176463"/>
              <a:ext cx="830263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2" name="Oval 115">
              <a:extLst>
                <a:ext uri="{FF2B5EF4-FFF2-40B4-BE49-F238E27FC236}">
                  <a16:creationId xmlns:a16="http://schemas.microsoft.com/office/drawing/2014/main" id="{56698CDB-C042-4B18-8EF0-8BB7FC52B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428875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3" name="Rectangle 116">
              <a:extLst>
                <a:ext uri="{FF2B5EF4-FFF2-40B4-BE49-F238E27FC236}">
                  <a16:creationId xmlns:a16="http://schemas.microsoft.com/office/drawing/2014/main" id="{83C6E003-4779-49FB-B0A6-5AA240BCD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225" y="604838"/>
              <a:ext cx="62071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E3BF905E-BEA0-4F07-A4F4-187C28639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5" y="579438"/>
              <a:ext cx="671513" cy="669925"/>
            </a:xfrm>
            <a:custGeom>
              <a:avLst/>
              <a:gdLst>
                <a:gd name="T0" fmla="*/ 25400 w 423"/>
                <a:gd name="T1" fmla="*/ 25400 h 422"/>
                <a:gd name="T2" fmla="*/ 25400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0800 w 423"/>
                <a:gd name="T9" fmla="*/ 619125 h 422"/>
                <a:gd name="T10" fmla="*/ 50800 w 423"/>
                <a:gd name="T11" fmla="*/ 25400 h 422"/>
                <a:gd name="T12" fmla="*/ 25400 w 423"/>
                <a:gd name="T13" fmla="*/ 25400 h 422"/>
                <a:gd name="T14" fmla="*/ 25400 w 423"/>
                <a:gd name="T15" fmla="*/ 50800 h 422"/>
                <a:gd name="T16" fmla="*/ 25400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5400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6" y="16"/>
                  </a:moveTo>
                  <a:lnTo>
                    <a:pt x="16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Rectangle 118">
              <a:extLst>
                <a:ext uri="{FF2B5EF4-FFF2-40B4-BE49-F238E27FC236}">
                  <a16:creationId xmlns:a16="http://schemas.microsoft.com/office/drawing/2014/main" id="{A868AAD7-597E-43FC-8E92-A6BD76A51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850" y="604838"/>
              <a:ext cx="619125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" name="Freeform 119">
              <a:extLst>
                <a:ext uri="{FF2B5EF4-FFF2-40B4-BE49-F238E27FC236}">
                  <a16:creationId xmlns:a16="http://schemas.microsoft.com/office/drawing/2014/main" id="{138D8A1E-E4CF-472F-94DA-5FA3129CA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579438"/>
              <a:ext cx="671513" cy="669925"/>
            </a:xfrm>
            <a:custGeom>
              <a:avLst/>
              <a:gdLst>
                <a:gd name="T0" fmla="*/ 26988 w 423"/>
                <a:gd name="T1" fmla="*/ 25400 h 422"/>
                <a:gd name="T2" fmla="*/ 26988 w 423"/>
                <a:gd name="T3" fmla="*/ 50800 h 422"/>
                <a:gd name="T4" fmla="*/ 620713 w 423"/>
                <a:gd name="T5" fmla="*/ 50800 h 422"/>
                <a:gd name="T6" fmla="*/ 620713 w 423"/>
                <a:gd name="T7" fmla="*/ 619125 h 422"/>
                <a:gd name="T8" fmla="*/ 52388 w 423"/>
                <a:gd name="T9" fmla="*/ 619125 h 422"/>
                <a:gd name="T10" fmla="*/ 52388 w 423"/>
                <a:gd name="T11" fmla="*/ 25400 h 422"/>
                <a:gd name="T12" fmla="*/ 26988 w 423"/>
                <a:gd name="T13" fmla="*/ 25400 h 422"/>
                <a:gd name="T14" fmla="*/ 26988 w 423"/>
                <a:gd name="T15" fmla="*/ 50800 h 422"/>
                <a:gd name="T16" fmla="*/ 26988 w 423"/>
                <a:gd name="T17" fmla="*/ 25400 h 422"/>
                <a:gd name="T18" fmla="*/ 0 w 423"/>
                <a:gd name="T19" fmla="*/ 25400 h 422"/>
                <a:gd name="T20" fmla="*/ 0 w 423"/>
                <a:gd name="T21" fmla="*/ 669925 h 422"/>
                <a:gd name="T22" fmla="*/ 671513 w 423"/>
                <a:gd name="T23" fmla="*/ 669925 h 422"/>
                <a:gd name="T24" fmla="*/ 671513 w 423"/>
                <a:gd name="T25" fmla="*/ 0 h 422"/>
                <a:gd name="T26" fmla="*/ 0 w 423"/>
                <a:gd name="T27" fmla="*/ 0 h 422"/>
                <a:gd name="T28" fmla="*/ 0 w 423"/>
                <a:gd name="T29" fmla="*/ 25400 h 422"/>
                <a:gd name="T30" fmla="*/ 26988 w 423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3" h="422">
                  <a:moveTo>
                    <a:pt x="17" y="16"/>
                  </a:moveTo>
                  <a:lnTo>
                    <a:pt x="17" y="32"/>
                  </a:lnTo>
                  <a:lnTo>
                    <a:pt x="391" y="32"/>
                  </a:lnTo>
                  <a:lnTo>
                    <a:pt x="391" y="390"/>
                  </a:lnTo>
                  <a:lnTo>
                    <a:pt x="33" y="390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3" y="422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Rectangle 120">
              <a:extLst>
                <a:ext uri="{FF2B5EF4-FFF2-40B4-BE49-F238E27FC236}">
                  <a16:creationId xmlns:a16="http://schemas.microsoft.com/office/drawing/2014/main" id="{646A4402-D271-4113-AE15-25B380D0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888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8" name="Freeform 121">
              <a:extLst>
                <a:ext uri="{FF2B5EF4-FFF2-40B4-BE49-F238E27FC236}">
                  <a16:creationId xmlns:a16="http://schemas.microsoft.com/office/drawing/2014/main" id="{441B04EE-2790-45FE-A3C6-602CC24AA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8" y="579438"/>
              <a:ext cx="666750" cy="669925"/>
            </a:xfrm>
            <a:custGeom>
              <a:avLst/>
              <a:gdLst>
                <a:gd name="T0" fmla="*/ 25400 w 420"/>
                <a:gd name="T1" fmla="*/ 25400 h 422"/>
                <a:gd name="T2" fmla="*/ 25400 w 420"/>
                <a:gd name="T3" fmla="*/ 50800 h 422"/>
                <a:gd name="T4" fmla="*/ 615950 w 420"/>
                <a:gd name="T5" fmla="*/ 50800 h 422"/>
                <a:gd name="T6" fmla="*/ 615950 w 420"/>
                <a:gd name="T7" fmla="*/ 619125 h 422"/>
                <a:gd name="T8" fmla="*/ 50800 w 420"/>
                <a:gd name="T9" fmla="*/ 619125 h 422"/>
                <a:gd name="T10" fmla="*/ 50800 w 420"/>
                <a:gd name="T11" fmla="*/ 25400 h 422"/>
                <a:gd name="T12" fmla="*/ 25400 w 420"/>
                <a:gd name="T13" fmla="*/ 25400 h 422"/>
                <a:gd name="T14" fmla="*/ 25400 w 420"/>
                <a:gd name="T15" fmla="*/ 50800 h 422"/>
                <a:gd name="T16" fmla="*/ 25400 w 420"/>
                <a:gd name="T17" fmla="*/ 25400 h 422"/>
                <a:gd name="T18" fmla="*/ 0 w 420"/>
                <a:gd name="T19" fmla="*/ 25400 h 422"/>
                <a:gd name="T20" fmla="*/ 0 w 420"/>
                <a:gd name="T21" fmla="*/ 669925 h 422"/>
                <a:gd name="T22" fmla="*/ 666750 w 420"/>
                <a:gd name="T23" fmla="*/ 669925 h 422"/>
                <a:gd name="T24" fmla="*/ 666750 w 420"/>
                <a:gd name="T25" fmla="*/ 0 h 422"/>
                <a:gd name="T26" fmla="*/ 0 w 420"/>
                <a:gd name="T27" fmla="*/ 0 h 422"/>
                <a:gd name="T28" fmla="*/ 0 w 420"/>
                <a:gd name="T29" fmla="*/ 25400 h 422"/>
                <a:gd name="T30" fmla="*/ 25400 w 420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0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0" y="422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Rectangle 122">
              <a:extLst>
                <a:ext uri="{FF2B5EF4-FFF2-40B4-BE49-F238E27FC236}">
                  <a16:creationId xmlns:a16="http://schemas.microsoft.com/office/drawing/2014/main" id="{6A9362ED-B162-45D2-94BC-1A952F748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925" y="604838"/>
              <a:ext cx="6159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0" name="Freeform 123">
              <a:extLst>
                <a:ext uri="{FF2B5EF4-FFF2-40B4-BE49-F238E27FC236}">
                  <a16:creationId xmlns:a16="http://schemas.microsoft.com/office/drawing/2014/main" id="{0C1DA73C-CCD5-4646-8F62-8071B55BA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5" y="579438"/>
              <a:ext cx="668338" cy="669925"/>
            </a:xfrm>
            <a:custGeom>
              <a:avLst/>
              <a:gdLst>
                <a:gd name="T0" fmla="*/ 25400 w 421"/>
                <a:gd name="T1" fmla="*/ 25400 h 422"/>
                <a:gd name="T2" fmla="*/ 25400 w 421"/>
                <a:gd name="T3" fmla="*/ 50800 h 422"/>
                <a:gd name="T4" fmla="*/ 615950 w 421"/>
                <a:gd name="T5" fmla="*/ 50800 h 422"/>
                <a:gd name="T6" fmla="*/ 615950 w 421"/>
                <a:gd name="T7" fmla="*/ 619125 h 422"/>
                <a:gd name="T8" fmla="*/ 50800 w 421"/>
                <a:gd name="T9" fmla="*/ 619125 h 422"/>
                <a:gd name="T10" fmla="*/ 50800 w 421"/>
                <a:gd name="T11" fmla="*/ 25400 h 422"/>
                <a:gd name="T12" fmla="*/ 25400 w 421"/>
                <a:gd name="T13" fmla="*/ 25400 h 422"/>
                <a:gd name="T14" fmla="*/ 25400 w 421"/>
                <a:gd name="T15" fmla="*/ 50800 h 422"/>
                <a:gd name="T16" fmla="*/ 25400 w 421"/>
                <a:gd name="T17" fmla="*/ 25400 h 422"/>
                <a:gd name="T18" fmla="*/ 0 w 421"/>
                <a:gd name="T19" fmla="*/ 25400 h 422"/>
                <a:gd name="T20" fmla="*/ 0 w 421"/>
                <a:gd name="T21" fmla="*/ 669925 h 422"/>
                <a:gd name="T22" fmla="*/ 668338 w 421"/>
                <a:gd name="T23" fmla="*/ 669925 h 422"/>
                <a:gd name="T24" fmla="*/ 668338 w 421"/>
                <a:gd name="T25" fmla="*/ 0 h 422"/>
                <a:gd name="T26" fmla="*/ 0 w 421"/>
                <a:gd name="T27" fmla="*/ 0 h 422"/>
                <a:gd name="T28" fmla="*/ 0 w 421"/>
                <a:gd name="T29" fmla="*/ 25400 h 422"/>
                <a:gd name="T30" fmla="*/ 25400 w 421"/>
                <a:gd name="T31" fmla="*/ 25400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1" h="422">
                  <a:moveTo>
                    <a:pt x="16" y="16"/>
                  </a:moveTo>
                  <a:lnTo>
                    <a:pt x="16" y="32"/>
                  </a:lnTo>
                  <a:lnTo>
                    <a:pt x="388" y="32"/>
                  </a:lnTo>
                  <a:lnTo>
                    <a:pt x="388" y="390"/>
                  </a:lnTo>
                  <a:lnTo>
                    <a:pt x="32" y="39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422"/>
                  </a:lnTo>
                  <a:lnTo>
                    <a:pt x="421" y="422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24">
              <a:extLst>
                <a:ext uri="{FF2B5EF4-FFF2-40B4-BE49-F238E27FC236}">
                  <a16:creationId xmlns:a16="http://schemas.microsoft.com/office/drawing/2014/main" id="{B71E003F-14F8-44B6-B1FE-168AE42C6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604838"/>
              <a:ext cx="1189038" cy="619125"/>
            </a:xfrm>
            <a:custGeom>
              <a:avLst/>
              <a:gdLst>
                <a:gd name="T0" fmla="*/ 1189038 w 374"/>
                <a:gd name="T1" fmla="*/ 619125 h 194"/>
                <a:gd name="T2" fmla="*/ 1189038 w 374"/>
                <a:gd name="T3" fmla="*/ 0 h 194"/>
                <a:gd name="T4" fmla="*/ 241623 w 374"/>
                <a:gd name="T5" fmla="*/ 0 h 194"/>
                <a:gd name="T6" fmla="*/ 41330 w 374"/>
                <a:gd name="T7" fmla="*/ 405303 h 194"/>
                <a:gd name="T8" fmla="*/ 0 w 374"/>
                <a:gd name="T9" fmla="*/ 619125 h 194"/>
                <a:gd name="T10" fmla="*/ 1189038 w 374"/>
                <a:gd name="T11" fmla="*/ 61912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94">
                  <a:moveTo>
                    <a:pt x="374" y="194"/>
                  </a:moveTo>
                  <a:cubicBezTo>
                    <a:pt x="374" y="0"/>
                    <a:pt x="374" y="0"/>
                    <a:pt x="37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9" y="96"/>
                    <a:pt x="13" y="127"/>
                  </a:cubicBezTo>
                  <a:cubicBezTo>
                    <a:pt x="7" y="157"/>
                    <a:pt x="0" y="170"/>
                    <a:pt x="0" y="194"/>
                  </a:cubicBezTo>
                  <a:lnTo>
                    <a:pt x="374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25">
              <a:extLst>
                <a:ext uri="{FF2B5EF4-FFF2-40B4-BE49-F238E27FC236}">
                  <a16:creationId xmlns:a16="http://schemas.microsoft.com/office/drawing/2014/main" id="{759A1136-06DC-4C3B-8560-90F97745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8" y="579438"/>
              <a:ext cx="1239838" cy="669925"/>
            </a:xfrm>
            <a:custGeom>
              <a:avLst/>
              <a:gdLst>
                <a:gd name="T0" fmla="*/ 1214405 w 390"/>
                <a:gd name="T1" fmla="*/ 644404 h 210"/>
                <a:gd name="T2" fmla="*/ 1239838 w 390"/>
                <a:gd name="T3" fmla="*/ 644404 h 210"/>
                <a:gd name="T4" fmla="*/ 1239838 w 390"/>
                <a:gd name="T5" fmla="*/ 0 h 210"/>
                <a:gd name="T6" fmla="*/ 251147 w 390"/>
                <a:gd name="T7" fmla="*/ 0 h 210"/>
                <a:gd name="T8" fmla="*/ 244789 w 390"/>
                <a:gd name="T9" fmla="*/ 12760 h 210"/>
                <a:gd name="T10" fmla="*/ 149416 w 390"/>
                <a:gd name="T11" fmla="*/ 178647 h 210"/>
                <a:gd name="T12" fmla="*/ 82656 w 390"/>
                <a:gd name="T13" fmla="*/ 315822 h 210"/>
                <a:gd name="T14" fmla="*/ 57223 w 390"/>
                <a:gd name="T15" fmla="*/ 376434 h 210"/>
                <a:gd name="T16" fmla="*/ 41328 w 390"/>
                <a:gd name="T17" fmla="*/ 424286 h 210"/>
                <a:gd name="T18" fmla="*/ 12716 w 390"/>
                <a:gd name="T19" fmla="*/ 539130 h 210"/>
                <a:gd name="T20" fmla="*/ 0 w 390"/>
                <a:gd name="T21" fmla="*/ 644404 h 210"/>
                <a:gd name="T22" fmla="*/ 0 w 390"/>
                <a:gd name="T23" fmla="*/ 669925 h 210"/>
                <a:gd name="T24" fmla="*/ 1239838 w 390"/>
                <a:gd name="T25" fmla="*/ 669925 h 210"/>
                <a:gd name="T26" fmla="*/ 1239838 w 390"/>
                <a:gd name="T27" fmla="*/ 644404 h 210"/>
                <a:gd name="T28" fmla="*/ 1214405 w 390"/>
                <a:gd name="T29" fmla="*/ 644404 h 210"/>
                <a:gd name="T30" fmla="*/ 1214405 w 390"/>
                <a:gd name="T31" fmla="*/ 618883 h 210"/>
                <a:gd name="T32" fmla="*/ 25433 w 390"/>
                <a:gd name="T33" fmla="*/ 618883 h 210"/>
                <a:gd name="T34" fmla="*/ 25433 w 390"/>
                <a:gd name="T35" fmla="*/ 644404 h 210"/>
                <a:gd name="T36" fmla="*/ 50865 w 390"/>
                <a:gd name="T37" fmla="*/ 644404 h 210"/>
                <a:gd name="T38" fmla="*/ 63581 w 390"/>
                <a:gd name="T39" fmla="*/ 551891 h 210"/>
                <a:gd name="T40" fmla="*/ 92193 w 390"/>
                <a:gd name="T41" fmla="*/ 433856 h 210"/>
                <a:gd name="T42" fmla="*/ 104909 w 390"/>
                <a:gd name="T43" fmla="*/ 392385 h 210"/>
                <a:gd name="T44" fmla="*/ 152595 w 390"/>
                <a:gd name="T45" fmla="*/ 287111 h 210"/>
                <a:gd name="T46" fmla="*/ 241609 w 390"/>
                <a:gd name="T47" fmla="*/ 118034 h 210"/>
                <a:gd name="T48" fmla="*/ 273400 w 390"/>
                <a:gd name="T49" fmla="*/ 60612 h 210"/>
                <a:gd name="T50" fmla="*/ 282937 w 390"/>
                <a:gd name="T51" fmla="*/ 44662 h 210"/>
                <a:gd name="T52" fmla="*/ 286116 w 390"/>
                <a:gd name="T53" fmla="*/ 38281 h 210"/>
                <a:gd name="T54" fmla="*/ 267042 w 390"/>
                <a:gd name="T55" fmla="*/ 25521 h 210"/>
                <a:gd name="T56" fmla="*/ 267042 w 390"/>
                <a:gd name="T57" fmla="*/ 51042 h 210"/>
                <a:gd name="T58" fmla="*/ 1188973 w 390"/>
                <a:gd name="T59" fmla="*/ 51042 h 210"/>
                <a:gd name="T60" fmla="*/ 1188973 w 390"/>
                <a:gd name="T61" fmla="*/ 644404 h 210"/>
                <a:gd name="T62" fmla="*/ 1214405 w 390"/>
                <a:gd name="T63" fmla="*/ 644404 h 210"/>
                <a:gd name="T64" fmla="*/ 1214405 w 390"/>
                <a:gd name="T65" fmla="*/ 618883 h 210"/>
                <a:gd name="T66" fmla="*/ 1214405 w 390"/>
                <a:gd name="T67" fmla="*/ 644404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0" h="210">
                  <a:moveTo>
                    <a:pt x="382" y="202"/>
                  </a:moveTo>
                  <a:cubicBezTo>
                    <a:pt x="390" y="202"/>
                    <a:pt x="390" y="202"/>
                    <a:pt x="390" y="20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2" y="28"/>
                    <a:pt x="47" y="56"/>
                  </a:cubicBezTo>
                  <a:cubicBezTo>
                    <a:pt x="40" y="70"/>
                    <a:pt x="32" y="85"/>
                    <a:pt x="26" y="99"/>
                  </a:cubicBezTo>
                  <a:cubicBezTo>
                    <a:pt x="23" y="105"/>
                    <a:pt x="20" y="112"/>
                    <a:pt x="18" y="118"/>
                  </a:cubicBezTo>
                  <a:cubicBezTo>
                    <a:pt x="15" y="123"/>
                    <a:pt x="14" y="129"/>
                    <a:pt x="13" y="133"/>
                  </a:cubicBezTo>
                  <a:cubicBezTo>
                    <a:pt x="10" y="148"/>
                    <a:pt x="7" y="159"/>
                    <a:pt x="4" y="169"/>
                  </a:cubicBezTo>
                  <a:cubicBezTo>
                    <a:pt x="2" y="179"/>
                    <a:pt x="0" y="189"/>
                    <a:pt x="0" y="20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02"/>
                    <a:pt x="390" y="202"/>
                    <a:pt x="390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191"/>
                    <a:pt x="17" y="183"/>
                    <a:pt x="20" y="173"/>
                  </a:cubicBezTo>
                  <a:cubicBezTo>
                    <a:pt x="22" y="163"/>
                    <a:pt x="26" y="152"/>
                    <a:pt x="29" y="136"/>
                  </a:cubicBezTo>
                  <a:cubicBezTo>
                    <a:pt x="29" y="133"/>
                    <a:pt x="31" y="129"/>
                    <a:pt x="33" y="123"/>
                  </a:cubicBezTo>
                  <a:cubicBezTo>
                    <a:pt x="36" y="114"/>
                    <a:pt x="42" y="102"/>
                    <a:pt x="48" y="90"/>
                  </a:cubicBezTo>
                  <a:cubicBezTo>
                    <a:pt x="57" y="72"/>
                    <a:pt x="68" y="52"/>
                    <a:pt x="76" y="37"/>
                  </a:cubicBezTo>
                  <a:cubicBezTo>
                    <a:pt x="80" y="30"/>
                    <a:pt x="84" y="23"/>
                    <a:pt x="86" y="19"/>
                  </a:cubicBezTo>
                  <a:cubicBezTo>
                    <a:pt x="88" y="17"/>
                    <a:pt x="89" y="15"/>
                    <a:pt x="89" y="14"/>
                  </a:cubicBezTo>
                  <a:cubicBezTo>
                    <a:pt x="90" y="13"/>
                    <a:pt x="90" y="12"/>
                    <a:pt x="90" y="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202"/>
                    <a:pt x="374" y="202"/>
                    <a:pt x="374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2" y="194"/>
                    <a:pt x="382" y="194"/>
                    <a:pt x="382" y="194"/>
                  </a:cubicBezTo>
                  <a:lnTo>
                    <a:pt x="382" y="20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Oval 126">
              <a:extLst>
                <a:ext uri="{FF2B5EF4-FFF2-40B4-BE49-F238E27FC236}">
                  <a16:creationId xmlns:a16="http://schemas.microsoft.com/office/drawing/2014/main" id="{83271314-A57F-4273-9786-4345C4598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" y="1952625"/>
              <a:ext cx="195263" cy="300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4" name="Freeform 127">
              <a:extLst>
                <a:ext uri="{FF2B5EF4-FFF2-40B4-BE49-F238E27FC236}">
                  <a16:creationId xmlns:a16="http://schemas.microsoft.com/office/drawing/2014/main" id="{85477052-EA1E-4736-98FE-43F17A09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" y="1946275"/>
              <a:ext cx="207963" cy="312738"/>
            </a:xfrm>
            <a:custGeom>
              <a:avLst/>
              <a:gdLst>
                <a:gd name="T0" fmla="*/ 201564 w 65"/>
                <a:gd name="T1" fmla="*/ 156369 h 98"/>
                <a:gd name="T2" fmla="*/ 195165 w 65"/>
                <a:gd name="T3" fmla="*/ 156369 h 98"/>
                <a:gd name="T4" fmla="*/ 166370 w 65"/>
                <a:gd name="T5" fmla="*/ 258488 h 98"/>
                <a:gd name="T6" fmla="*/ 102382 w 65"/>
                <a:gd name="T7" fmla="*/ 299973 h 98"/>
                <a:gd name="T8" fmla="*/ 38393 w 65"/>
                <a:gd name="T9" fmla="*/ 258488 h 98"/>
                <a:gd name="T10" fmla="*/ 12798 w 65"/>
                <a:gd name="T11" fmla="*/ 156369 h 98"/>
                <a:gd name="T12" fmla="*/ 38393 w 65"/>
                <a:gd name="T13" fmla="*/ 54250 h 98"/>
                <a:gd name="T14" fmla="*/ 102382 w 65"/>
                <a:gd name="T15" fmla="*/ 12765 h 98"/>
                <a:gd name="T16" fmla="*/ 166370 w 65"/>
                <a:gd name="T17" fmla="*/ 54250 h 98"/>
                <a:gd name="T18" fmla="*/ 195165 w 65"/>
                <a:gd name="T19" fmla="*/ 156369 h 98"/>
                <a:gd name="T20" fmla="*/ 201564 w 65"/>
                <a:gd name="T21" fmla="*/ 156369 h 98"/>
                <a:gd name="T22" fmla="*/ 207963 w 65"/>
                <a:gd name="T23" fmla="*/ 156369 h 98"/>
                <a:gd name="T24" fmla="*/ 179168 w 65"/>
                <a:gd name="T25" fmla="*/ 47868 h 98"/>
                <a:gd name="T26" fmla="*/ 102382 w 65"/>
                <a:gd name="T27" fmla="*/ 0 h 98"/>
                <a:gd name="T28" fmla="*/ 28795 w 65"/>
                <a:gd name="T29" fmla="*/ 47868 h 98"/>
                <a:gd name="T30" fmla="*/ 0 w 65"/>
                <a:gd name="T31" fmla="*/ 156369 h 98"/>
                <a:gd name="T32" fmla="*/ 28795 w 65"/>
                <a:gd name="T33" fmla="*/ 264870 h 98"/>
                <a:gd name="T34" fmla="*/ 102382 w 65"/>
                <a:gd name="T35" fmla="*/ 312738 h 98"/>
                <a:gd name="T36" fmla="*/ 179168 w 65"/>
                <a:gd name="T37" fmla="*/ 264870 h 98"/>
                <a:gd name="T38" fmla="*/ 207963 w 65"/>
                <a:gd name="T39" fmla="*/ 156369 h 98"/>
                <a:gd name="T40" fmla="*/ 201564 w 65"/>
                <a:gd name="T41" fmla="*/ 156369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" h="98">
                  <a:moveTo>
                    <a:pt x="63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62"/>
                    <a:pt x="58" y="73"/>
                    <a:pt x="52" y="81"/>
                  </a:cubicBezTo>
                  <a:cubicBezTo>
                    <a:pt x="47" y="89"/>
                    <a:pt x="40" y="94"/>
                    <a:pt x="32" y="94"/>
                  </a:cubicBezTo>
                  <a:cubicBezTo>
                    <a:pt x="25" y="94"/>
                    <a:pt x="18" y="89"/>
                    <a:pt x="12" y="81"/>
                  </a:cubicBezTo>
                  <a:cubicBezTo>
                    <a:pt x="7" y="73"/>
                    <a:pt x="4" y="62"/>
                    <a:pt x="4" y="49"/>
                  </a:cubicBezTo>
                  <a:cubicBezTo>
                    <a:pt x="4" y="37"/>
                    <a:pt x="7" y="25"/>
                    <a:pt x="12" y="17"/>
                  </a:cubicBezTo>
                  <a:cubicBezTo>
                    <a:pt x="18" y="9"/>
                    <a:pt x="25" y="4"/>
                    <a:pt x="32" y="4"/>
                  </a:cubicBezTo>
                  <a:cubicBezTo>
                    <a:pt x="40" y="4"/>
                    <a:pt x="47" y="9"/>
                    <a:pt x="52" y="17"/>
                  </a:cubicBezTo>
                  <a:cubicBezTo>
                    <a:pt x="58" y="25"/>
                    <a:pt x="61" y="37"/>
                    <a:pt x="61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36"/>
                    <a:pt x="61" y="24"/>
                    <a:pt x="56" y="15"/>
                  </a:cubicBezTo>
                  <a:cubicBezTo>
                    <a:pt x="50" y="6"/>
                    <a:pt x="42" y="0"/>
                    <a:pt x="32" y="0"/>
                  </a:cubicBezTo>
                  <a:cubicBezTo>
                    <a:pt x="23" y="0"/>
                    <a:pt x="15" y="6"/>
                    <a:pt x="9" y="15"/>
                  </a:cubicBezTo>
                  <a:cubicBezTo>
                    <a:pt x="3" y="24"/>
                    <a:pt x="0" y="36"/>
                    <a:pt x="0" y="49"/>
                  </a:cubicBezTo>
                  <a:cubicBezTo>
                    <a:pt x="0" y="62"/>
                    <a:pt x="3" y="75"/>
                    <a:pt x="9" y="83"/>
                  </a:cubicBezTo>
                  <a:cubicBezTo>
                    <a:pt x="15" y="92"/>
                    <a:pt x="23" y="98"/>
                    <a:pt x="32" y="98"/>
                  </a:cubicBezTo>
                  <a:cubicBezTo>
                    <a:pt x="42" y="98"/>
                    <a:pt x="50" y="92"/>
                    <a:pt x="56" y="83"/>
                  </a:cubicBezTo>
                  <a:cubicBezTo>
                    <a:pt x="61" y="75"/>
                    <a:pt x="65" y="62"/>
                    <a:pt x="65" y="4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Oval 128">
              <a:extLst>
                <a:ext uri="{FF2B5EF4-FFF2-40B4-BE49-F238E27FC236}">
                  <a16:creationId xmlns:a16="http://schemas.microsoft.com/office/drawing/2014/main" id="{91741C72-91DE-4A89-A698-F99181221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" name="Freeform 129">
              <a:extLst>
                <a:ext uri="{FF2B5EF4-FFF2-40B4-BE49-F238E27FC236}">
                  <a16:creationId xmlns:a16="http://schemas.microsoft.com/office/drawing/2014/main" id="{B24EC310-EC28-4B18-AA73-51FF5446A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8" y="2163763"/>
              <a:ext cx="858838" cy="860425"/>
            </a:xfrm>
            <a:custGeom>
              <a:avLst/>
              <a:gdLst>
                <a:gd name="T0" fmla="*/ 846114 w 270"/>
                <a:gd name="T1" fmla="*/ 430213 h 270"/>
                <a:gd name="T2" fmla="*/ 833391 w 270"/>
                <a:gd name="T3" fmla="*/ 430213 h 270"/>
                <a:gd name="T4" fmla="*/ 712517 w 270"/>
                <a:gd name="T5" fmla="*/ 713834 h 270"/>
                <a:gd name="T6" fmla="*/ 429419 w 270"/>
                <a:gd name="T7" fmla="*/ 834931 h 270"/>
                <a:gd name="T8" fmla="*/ 143140 w 270"/>
                <a:gd name="T9" fmla="*/ 713834 h 270"/>
                <a:gd name="T10" fmla="*/ 25447 w 270"/>
                <a:gd name="T11" fmla="*/ 430213 h 270"/>
                <a:gd name="T12" fmla="*/ 143140 w 270"/>
                <a:gd name="T13" fmla="*/ 143404 h 270"/>
                <a:gd name="T14" fmla="*/ 429419 w 270"/>
                <a:gd name="T15" fmla="*/ 25494 h 270"/>
                <a:gd name="T16" fmla="*/ 712517 w 270"/>
                <a:gd name="T17" fmla="*/ 143404 h 270"/>
                <a:gd name="T18" fmla="*/ 833391 w 270"/>
                <a:gd name="T19" fmla="*/ 430213 h 270"/>
                <a:gd name="T20" fmla="*/ 846114 w 270"/>
                <a:gd name="T21" fmla="*/ 430213 h 270"/>
                <a:gd name="T22" fmla="*/ 858838 w 270"/>
                <a:gd name="T23" fmla="*/ 430213 h 270"/>
                <a:gd name="T24" fmla="*/ 429419 w 270"/>
                <a:gd name="T25" fmla="*/ 0 h 270"/>
                <a:gd name="T26" fmla="*/ 0 w 270"/>
                <a:gd name="T27" fmla="*/ 430213 h 270"/>
                <a:gd name="T28" fmla="*/ 429419 w 270"/>
                <a:gd name="T29" fmla="*/ 860425 h 270"/>
                <a:gd name="T30" fmla="*/ 858838 w 270"/>
                <a:gd name="T31" fmla="*/ 430213 h 270"/>
                <a:gd name="T32" fmla="*/ 846114 w 270"/>
                <a:gd name="T33" fmla="*/ 430213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70">
                  <a:moveTo>
                    <a:pt x="266" y="135"/>
                  </a:moveTo>
                  <a:cubicBezTo>
                    <a:pt x="262" y="135"/>
                    <a:pt x="262" y="135"/>
                    <a:pt x="262" y="135"/>
                  </a:cubicBezTo>
                  <a:cubicBezTo>
                    <a:pt x="262" y="170"/>
                    <a:pt x="247" y="202"/>
                    <a:pt x="224" y="224"/>
                  </a:cubicBezTo>
                  <a:cubicBezTo>
                    <a:pt x="202" y="247"/>
                    <a:pt x="170" y="262"/>
                    <a:pt x="135" y="262"/>
                  </a:cubicBezTo>
                  <a:cubicBezTo>
                    <a:pt x="100" y="262"/>
                    <a:pt x="68" y="247"/>
                    <a:pt x="45" y="224"/>
                  </a:cubicBezTo>
                  <a:cubicBezTo>
                    <a:pt x="22" y="202"/>
                    <a:pt x="8" y="170"/>
                    <a:pt x="8" y="135"/>
                  </a:cubicBezTo>
                  <a:cubicBezTo>
                    <a:pt x="8" y="100"/>
                    <a:pt x="22" y="68"/>
                    <a:pt x="45" y="45"/>
                  </a:cubicBezTo>
                  <a:cubicBezTo>
                    <a:pt x="68" y="22"/>
                    <a:pt x="100" y="8"/>
                    <a:pt x="135" y="8"/>
                  </a:cubicBezTo>
                  <a:cubicBezTo>
                    <a:pt x="170" y="8"/>
                    <a:pt x="202" y="22"/>
                    <a:pt x="224" y="45"/>
                  </a:cubicBezTo>
                  <a:cubicBezTo>
                    <a:pt x="247" y="68"/>
                    <a:pt x="262" y="100"/>
                    <a:pt x="262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09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09"/>
                    <a:pt x="61" y="270"/>
                    <a:pt x="135" y="270"/>
                  </a:cubicBezTo>
                  <a:cubicBezTo>
                    <a:pt x="209" y="270"/>
                    <a:pt x="270" y="209"/>
                    <a:pt x="270" y="135"/>
                  </a:cubicBezTo>
                  <a:lnTo>
                    <a:pt x="26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Oval 130">
              <a:extLst>
                <a:ext uri="{FF2B5EF4-FFF2-40B4-BE49-F238E27FC236}">
                  <a16:creationId xmlns:a16="http://schemas.microsoft.com/office/drawing/2014/main" id="{62BB2D08-ABFD-4A06-B285-6452CEF1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2176463"/>
              <a:ext cx="833438" cy="835025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8" name="Oval 131">
              <a:extLst>
                <a:ext uri="{FF2B5EF4-FFF2-40B4-BE49-F238E27FC236}">
                  <a16:creationId xmlns:a16="http://schemas.microsoft.com/office/drawing/2014/main" id="{F0740EBD-ABD3-4BBF-86FF-9400ECD94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63" y="2428875"/>
              <a:ext cx="331788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9" name="Rectangle 132">
              <a:extLst>
                <a:ext uri="{FF2B5EF4-FFF2-40B4-BE49-F238E27FC236}">
                  <a16:creationId xmlns:a16="http://schemas.microsoft.com/office/drawing/2014/main" id="{18F6381D-9185-4B2E-B85E-B53227F0F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775" y="582613"/>
              <a:ext cx="50800" cy="66992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0" name="Freeform 133">
              <a:extLst>
                <a:ext uri="{FF2B5EF4-FFF2-40B4-BE49-F238E27FC236}">
                  <a16:creationId xmlns:a16="http://schemas.microsoft.com/office/drawing/2014/main" id="{BD560190-38ED-42C3-9DDE-3C4FC6DD0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582613"/>
              <a:ext cx="50800" cy="669925"/>
            </a:xfrm>
            <a:custGeom>
              <a:avLst/>
              <a:gdLst>
                <a:gd name="T0" fmla="*/ 0 w 32"/>
                <a:gd name="T1" fmla="*/ 0 h 422"/>
                <a:gd name="T2" fmla="*/ 0 w 32"/>
                <a:gd name="T3" fmla="*/ 669925 h 422"/>
                <a:gd name="T4" fmla="*/ 50800 w 32"/>
                <a:gd name="T5" fmla="*/ 669925 h 422"/>
                <a:gd name="T6" fmla="*/ 50800 w 32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22">
                  <a:moveTo>
                    <a:pt x="0" y="0"/>
                  </a:moveTo>
                  <a:lnTo>
                    <a:pt x="0" y="422"/>
                  </a:lnTo>
                  <a:lnTo>
                    <a:pt x="32" y="42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Rectangle 134">
              <a:extLst>
                <a:ext uri="{FF2B5EF4-FFF2-40B4-BE49-F238E27FC236}">
                  <a16:creationId xmlns:a16="http://schemas.microsoft.com/office/drawing/2014/main" id="{1E6510DD-486D-437F-9E53-3FA45642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2" name="Rectangle 135">
              <a:extLst>
                <a:ext uri="{FF2B5EF4-FFF2-40B4-BE49-F238E27FC236}">
                  <a16:creationId xmlns:a16="http://schemas.microsoft.com/office/drawing/2014/main" id="{BE89942E-78B0-4714-99F2-16DC7A823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2024063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3" name="Rectangle 136">
              <a:extLst>
                <a:ext uri="{FF2B5EF4-FFF2-40B4-BE49-F238E27FC236}">
                  <a16:creationId xmlns:a16="http://schemas.microsoft.com/office/drawing/2014/main" id="{A50CF092-2E7E-4F7C-A68E-5E4E320F1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4" name="Rectangle 137">
              <a:extLst>
                <a:ext uri="{FF2B5EF4-FFF2-40B4-BE49-F238E27FC236}">
                  <a16:creationId xmlns:a16="http://schemas.microsoft.com/office/drawing/2014/main" id="{4FE5183E-C9E4-4C0E-98C5-9D21D5744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854200"/>
              <a:ext cx="417513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5" name="Rectangle 138">
              <a:extLst>
                <a:ext uri="{FF2B5EF4-FFF2-40B4-BE49-F238E27FC236}">
                  <a16:creationId xmlns:a16="http://schemas.microsoft.com/office/drawing/2014/main" id="{8D672041-DD99-4EA3-AC55-AB86ED606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solidFill>
              <a:srgbClr val="611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6" name="Rectangle 139">
              <a:extLst>
                <a:ext uri="{FF2B5EF4-FFF2-40B4-BE49-F238E27FC236}">
                  <a16:creationId xmlns:a16="http://schemas.microsoft.com/office/drawing/2014/main" id="{E2969FD8-9EE0-4FE8-98AB-1D3C897FB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689100"/>
              <a:ext cx="417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7" name="Freeform 140">
              <a:extLst>
                <a:ext uri="{FF2B5EF4-FFF2-40B4-BE49-F238E27FC236}">
                  <a16:creationId xmlns:a16="http://schemas.microsoft.com/office/drawing/2014/main" id="{D74C1FCE-5D3E-4D2A-8B84-45DAB8B16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0" y="1335088"/>
              <a:ext cx="5087938" cy="388938"/>
            </a:xfrm>
            <a:custGeom>
              <a:avLst/>
              <a:gdLst>
                <a:gd name="T0" fmla="*/ 496384 w 1599"/>
                <a:gd name="T1" fmla="*/ 0 h 122"/>
                <a:gd name="T2" fmla="*/ 108186 w 1599"/>
                <a:gd name="T3" fmla="*/ 200845 h 122"/>
                <a:gd name="T4" fmla="*/ 6364 w 1599"/>
                <a:gd name="T5" fmla="*/ 334742 h 122"/>
                <a:gd name="T6" fmla="*/ 0 w 1599"/>
                <a:gd name="T7" fmla="*/ 388938 h 122"/>
                <a:gd name="T8" fmla="*/ 496384 w 1599"/>
                <a:gd name="T9" fmla="*/ 22316 h 122"/>
                <a:gd name="T10" fmla="*/ 5087938 w 1599"/>
                <a:gd name="T11" fmla="*/ 22316 h 122"/>
                <a:gd name="T12" fmla="*/ 5084756 w 1599"/>
                <a:gd name="T13" fmla="*/ 0 h 122"/>
                <a:gd name="T14" fmla="*/ 496384 w 1599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9" h="122">
                  <a:moveTo>
                    <a:pt x="156" y="0"/>
                  </a:moveTo>
                  <a:cubicBezTo>
                    <a:pt x="119" y="0"/>
                    <a:pt x="72" y="24"/>
                    <a:pt x="34" y="63"/>
                  </a:cubicBezTo>
                  <a:cubicBezTo>
                    <a:pt x="22" y="76"/>
                    <a:pt x="11" y="90"/>
                    <a:pt x="2" y="105"/>
                  </a:cubicBezTo>
                  <a:cubicBezTo>
                    <a:pt x="1" y="111"/>
                    <a:pt x="0" y="117"/>
                    <a:pt x="0" y="122"/>
                  </a:cubicBezTo>
                  <a:cubicBezTo>
                    <a:pt x="34" y="59"/>
                    <a:pt x="103" y="7"/>
                    <a:pt x="156" y="7"/>
                  </a:cubicBezTo>
                  <a:cubicBezTo>
                    <a:pt x="1599" y="7"/>
                    <a:pt x="1599" y="7"/>
                    <a:pt x="1599" y="7"/>
                  </a:cubicBezTo>
                  <a:cubicBezTo>
                    <a:pt x="1598" y="5"/>
                    <a:pt x="1598" y="2"/>
                    <a:pt x="1598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41">
              <a:extLst>
                <a:ext uri="{FF2B5EF4-FFF2-40B4-BE49-F238E27FC236}">
                  <a16:creationId xmlns:a16="http://schemas.microsoft.com/office/drawing/2014/main" id="{4483DABF-B8CD-4090-A83D-BF4B4A1C2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628900"/>
              <a:ext cx="598488" cy="252413"/>
            </a:xfrm>
            <a:custGeom>
              <a:avLst/>
              <a:gdLst>
                <a:gd name="T0" fmla="*/ 598488 w 188"/>
                <a:gd name="T1" fmla="*/ 214072 h 79"/>
                <a:gd name="T2" fmla="*/ 560287 w 188"/>
                <a:gd name="T3" fmla="*/ 252413 h 79"/>
                <a:gd name="T4" fmla="*/ 38201 w 188"/>
                <a:gd name="T5" fmla="*/ 252413 h 79"/>
                <a:gd name="T6" fmla="*/ 0 w 188"/>
                <a:gd name="T7" fmla="*/ 214072 h 79"/>
                <a:gd name="T8" fmla="*/ 0 w 188"/>
                <a:gd name="T9" fmla="*/ 38341 h 79"/>
                <a:gd name="T10" fmla="*/ 38201 w 188"/>
                <a:gd name="T11" fmla="*/ 0 h 79"/>
                <a:gd name="T12" fmla="*/ 560287 w 188"/>
                <a:gd name="T13" fmla="*/ 0 h 79"/>
                <a:gd name="T14" fmla="*/ 598488 w 188"/>
                <a:gd name="T15" fmla="*/ 38341 h 79"/>
                <a:gd name="T16" fmla="*/ 598488 w 188"/>
                <a:gd name="T17" fmla="*/ 214072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79">
                  <a:moveTo>
                    <a:pt x="188" y="67"/>
                  </a:moveTo>
                  <a:cubicBezTo>
                    <a:pt x="188" y="74"/>
                    <a:pt x="182" y="79"/>
                    <a:pt x="176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9"/>
                    <a:pt x="0" y="74"/>
                    <a:pt x="0" y="6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67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Oval 142">
              <a:extLst>
                <a:ext uri="{FF2B5EF4-FFF2-40B4-BE49-F238E27FC236}">
                  <a16:creationId xmlns:a16="http://schemas.microsoft.com/office/drawing/2014/main" id="{F315CCE4-F02D-4543-982C-0E187CB2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" y="2435225"/>
              <a:ext cx="101600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0" name="Freeform 143">
              <a:extLst>
                <a:ext uri="{FF2B5EF4-FFF2-40B4-BE49-F238E27FC236}">
                  <a16:creationId xmlns:a16="http://schemas.microsoft.com/office/drawing/2014/main" id="{CC42F414-EE65-4EC0-A85E-F135102E6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" y="2428875"/>
              <a:ext cx="114300" cy="212725"/>
            </a:xfrm>
            <a:custGeom>
              <a:avLst/>
              <a:gdLst>
                <a:gd name="T0" fmla="*/ 107950 w 36"/>
                <a:gd name="T1" fmla="*/ 104775 h 67"/>
                <a:gd name="T2" fmla="*/ 101600 w 36"/>
                <a:gd name="T3" fmla="*/ 104775 h 67"/>
                <a:gd name="T4" fmla="*/ 85725 w 36"/>
                <a:gd name="T5" fmla="*/ 174625 h 67"/>
                <a:gd name="T6" fmla="*/ 73025 w 36"/>
                <a:gd name="T7" fmla="*/ 193675 h 67"/>
                <a:gd name="T8" fmla="*/ 57150 w 36"/>
                <a:gd name="T9" fmla="*/ 200025 h 67"/>
                <a:gd name="T10" fmla="*/ 41275 w 36"/>
                <a:gd name="T11" fmla="*/ 193675 h 67"/>
                <a:gd name="T12" fmla="*/ 22225 w 36"/>
                <a:gd name="T13" fmla="*/ 158750 h 67"/>
                <a:gd name="T14" fmla="*/ 12700 w 36"/>
                <a:gd name="T15" fmla="*/ 104775 h 67"/>
                <a:gd name="T16" fmla="*/ 28575 w 36"/>
                <a:gd name="T17" fmla="*/ 38100 h 67"/>
                <a:gd name="T18" fmla="*/ 41275 w 36"/>
                <a:gd name="T19" fmla="*/ 19050 h 67"/>
                <a:gd name="T20" fmla="*/ 57150 w 36"/>
                <a:gd name="T21" fmla="*/ 12700 h 67"/>
                <a:gd name="T22" fmla="*/ 73025 w 36"/>
                <a:gd name="T23" fmla="*/ 19050 h 67"/>
                <a:gd name="T24" fmla="*/ 92075 w 36"/>
                <a:gd name="T25" fmla="*/ 50800 h 67"/>
                <a:gd name="T26" fmla="*/ 101600 w 36"/>
                <a:gd name="T27" fmla="*/ 104775 h 67"/>
                <a:gd name="T28" fmla="*/ 107950 w 36"/>
                <a:gd name="T29" fmla="*/ 104775 h 67"/>
                <a:gd name="T30" fmla="*/ 114300 w 36"/>
                <a:gd name="T31" fmla="*/ 104775 h 67"/>
                <a:gd name="T32" fmla="*/ 98425 w 36"/>
                <a:gd name="T33" fmla="*/ 31750 h 67"/>
                <a:gd name="T34" fmla="*/ 79375 w 36"/>
                <a:gd name="T35" fmla="*/ 9525 h 67"/>
                <a:gd name="T36" fmla="*/ 57150 w 36"/>
                <a:gd name="T37" fmla="*/ 0 h 67"/>
                <a:gd name="T38" fmla="*/ 31750 w 36"/>
                <a:gd name="T39" fmla="*/ 9525 h 67"/>
                <a:gd name="T40" fmla="*/ 9525 w 36"/>
                <a:gd name="T41" fmla="*/ 47625 h 67"/>
                <a:gd name="T42" fmla="*/ 0 w 36"/>
                <a:gd name="T43" fmla="*/ 104775 h 67"/>
                <a:gd name="T44" fmla="*/ 15875 w 36"/>
                <a:gd name="T45" fmla="*/ 180975 h 67"/>
                <a:gd name="T46" fmla="*/ 31750 w 36"/>
                <a:gd name="T47" fmla="*/ 203200 h 67"/>
                <a:gd name="T48" fmla="*/ 57150 w 36"/>
                <a:gd name="T49" fmla="*/ 212725 h 67"/>
                <a:gd name="T50" fmla="*/ 79375 w 36"/>
                <a:gd name="T51" fmla="*/ 203200 h 67"/>
                <a:gd name="T52" fmla="*/ 104775 w 36"/>
                <a:gd name="T53" fmla="*/ 165100 h 67"/>
                <a:gd name="T54" fmla="*/ 114300 w 36"/>
                <a:gd name="T55" fmla="*/ 104775 h 67"/>
                <a:gd name="T56" fmla="*/ 107950 w 36"/>
                <a:gd name="T57" fmla="*/ 104775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" h="67">
                  <a:moveTo>
                    <a:pt x="34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42"/>
                    <a:pt x="30" y="49"/>
                    <a:pt x="27" y="55"/>
                  </a:cubicBezTo>
                  <a:cubicBezTo>
                    <a:pt x="26" y="57"/>
                    <a:pt x="24" y="60"/>
                    <a:pt x="23" y="61"/>
                  </a:cubicBezTo>
                  <a:cubicBezTo>
                    <a:pt x="21" y="62"/>
                    <a:pt x="20" y="63"/>
                    <a:pt x="18" y="63"/>
                  </a:cubicBezTo>
                  <a:cubicBezTo>
                    <a:pt x="16" y="63"/>
                    <a:pt x="15" y="62"/>
                    <a:pt x="13" y="61"/>
                  </a:cubicBezTo>
                  <a:cubicBezTo>
                    <a:pt x="11" y="59"/>
                    <a:pt x="8" y="55"/>
                    <a:pt x="7" y="50"/>
                  </a:cubicBezTo>
                  <a:cubicBezTo>
                    <a:pt x="5" y="46"/>
                    <a:pt x="4" y="40"/>
                    <a:pt x="4" y="33"/>
                  </a:cubicBezTo>
                  <a:cubicBezTo>
                    <a:pt x="4" y="25"/>
                    <a:pt x="6" y="17"/>
                    <a:pt x="9" y="12"/>
                  </a:cubicBezTo>
                  <a:cubicBezTo>
                    <a:pt x="10" y="9"/>
                    <a:pt x="11" y="7"/>
                    <a:pt x="13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20" y="4"/>
                    <a:pt x="21" y="4"/>
                    <a:pt x="23" y="6"/>
                  </a:cubicBezTo>
                  <a:cubicBezTo>
                    <a:pt x="25" y="8"/>
                    <a:pt x="28" y="12"/>
                    <a:pt x="29" y="16"/>
                  </a:cubicBezTo>
                  <a:cubicBezTo>
                    <a:pt x="31" y="21"/>
                    <a:pt x="32" y="27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4"/>
                    <a:pt x="34" y="16"/>
                    <a:pt x="31" y="10"/>
                  </a:cubicBez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1" y="0"/>
                    <a:pt x="18" y="0"/>
                  </a:cubicBezTo>
                  <a:cubicBezTo>
                    <a:pt x="15" y="0"/>
                    <a:pt x="13" y="1"/>
                    <a:pt x="10" y="3"/>
                  </a:cubicBezTo>
                  <a:cubicBezTo>
                    <a:pt x="7" y="5"/>
                    <a:pt x="5" y="10"/>
                    <a:pt x="3" y="15"/>
                  </a:cubicBezTo>
                  <a:cubicBezTo>
                    <a:pt x="1" y="20"/>
                    <a:pt x="0" y="27"/>
                    <a:pt x="0" y="33"/>
                  </a:cubicBezTo>
                  <a:cubicBezTo>
                    <a:pt x="0" y="42"/>
                    <a:pt x="2" y="50"/>
                    <a:pt x="5" y="57"/>
                  </a:cubicBezTo>
                  <a:cubicBezTo>
                    <a:pt x="6" y="60"/>
                    <a:pt x="8" y="62"/>
                    <a:pt x="10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21" y="67"/>
                    <a:pt x="23" y="66"/>
                    <a:pt x="25" y="64"/>
                  </a:cubicBezTo>
                  <a:cubicBezTo>
                    <a:pt x="29" y="61"/>
                    <a:pt x="31" y="57"/>
                    <a:pt x="33" y="52"/>
                  </a:cubicBezTo>
                  <a:cubicBezTo>
                    <a:pt x="35" y="46"/>
                    <a:pt x="36" y="40"/>
                    <a:pt x="36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44">
              <a:extLst>
                <a:ext uri="{FF2B5EF4-FFF2-40B4-BE49-F238E27FC236}">
                  <a16:creationId xmlns:a16="http://schemas.microsoft.com/office/drawing/2014/main" id="{E2682272-F6ED-4568-BB69-CE4A82DEB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3" y="319088"/>
              <a:ext cx="4400550" cy="139700"/>
            </a:xfrm>
            <a:custGeom>
              <a:avLst/>
              <a:gdLst>
                <a:gd name="T0" fmla="*/ 4400550 w 1383"/>
                <a:gd name="T1" fmla="*/ 139700 h 44"/>
                <a:gd name="T2" fmla="*/ 4371913 w 1383"/>
                <a:gd name="T3" fmla="*/ 63500 h 44"/>
                <a:gd name="T4" fmla="*/ 4289184 w 1383"/>
                <a:gd name="T5" fmla="*/ 0 h 44"/>
                <a:gd name="T6" fmla="*/ 499556 w 1383"/>
                <a:gd name="T7" fmla="*/ 0 h 44"/>
                <a:gd name="T8" fmla="*/ 12728 w 1383"/>
                <a:gd name="T9" fmla="*/ 127000 h 44"/>
                <a:gd name="T10" fmla="*/ 0 w 1383"/>
                <a:gd name="T11" fmla="*/ 139700 h 44"/>
                <a:gd name="T12" fmla="*/ 4400550 w 1383"/>
                <a:gd name="T13" fmla="*/ 13970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3" h="44">
                  <a:moveTo>
                    <a:pt x="1383" y="44"/>
                  </a:moveTo>
                  <a:cubicBezTo>
                    <a:pt x="1378" y="29"/>
                    <a:pt x="1374" y="21"/>
                    <a:pt x="1374" y="20"/>
                  </a:cubicBezTo>
                  <a:cubicBezTo>
                    <a:pt x="1374" y="20"/>
                    <a:pt x="1364" y="0"/>
                    <a:pt x="134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46" y="0"/>
                    <a:pt x="24" y="21"/>
                    <a:pt x="4" y="40"/>
                  </a:cubicBezTo>
                  <a:cubicBezTo>
                    <a:pt x="3" y="41"/>
                    <a:pt x="1" y="42"/>
                    <a:pt x="0" y="44"/>
                  </a:cubicBezTo>
                  <a:lnTo>
                    <a:pt x="138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8" name="矩形 107">
            <a:extLst>
              <a:ext uri="{FF2B5EF4-FFF2-40B4-BE49-F238E27FC236}">
                <a16:creationId xmlns:a16="http://schemas.microsoft.com/office/drawing/2014/main" id="{EFC5EC9E-D501-41AE-A898-2D3DB0C4386E}"/>
              </a:ext>
            </a:extLst>
          </p:cNvPr>
          <p:cNvSpPr/>
          <p:nvPr/>
        </p:nvSpPr>
        <p:spPr>
          <a:xfrm>
            <a:off x="1086303" y="4987118"/>
            <a:ext cx="6453749" cy="1158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经导航查询，附中站到各站点的距离分别为：唐家市场站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a=2.2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），唐家站为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b=2.6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），白埔路口站为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C(c=3.3),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中山大学站为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D(d=3.5),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鸡山站为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E(e=4.7),</a:t>
            </a:r>
            <a:r>
              <a:rPr lang="zh-CN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鸡山南站为</a:t>
            </a:r>
            <a:r>
              <a:rPr lang="en-US" altLang="zh-CN" sz="1600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F(f=5.2)</a:t>
            </a:r>
            <a:endParaRPr lang="zh-CN" altLang="zh-CN" sz="1200" kern="100" dirty="0">
              <a:effectLst/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Pages>0</Pages>
  <Words>2485</Words>
  <Characters>0</Characters>
  <Application>Microsoft Office PowerPoint</Application>
  <DocSecurity>0</DocSecurity>
  <PresentationFormat>宽屏</PresentationFormat>
  <Lines>0</Lines>
  <Paragraphs>241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23</vt:i4>
      </vt:variant>
    </vt:vector>
  </HeadingPairs>
  <TitlesOfParts>
    <vt:vector size="47" baseType="lpstr">
      <vt:lpstr>FangSong</vt:lpstr>
      <vt:lpstr>KaiTi</vt:lpstr>
      <vt:lpstr>方正呐喊体</vt:lpstr>
      <vt:lpstr>方正正中黑简体</vt:lpstr>
      <vt:lpstr>宋体</vt:lpstr>
      <vt:lpstr>微软雅黑</vt:lpstr>
      <vt:lpstr>Arial</vt:lpstr>
      <vt:lpstr>Calibri</vt:lpstr>
      <vt:lpstr>Calibri Light</vt:lpstr>
      <vt:lpstr>Cambria Math</vt:lpstr>
      <vt:lpstr>1_Office 主题</vt:lpstr>
      <vt:lpstr>Office 主题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http://www.ypppt.com/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>http:/www.ypppt.com</cp:keywords>
  <dc:description>http://www.ypppt.com/</dc:description>
  <cp:lastModifiedBy>小姐</cp:lastModifiedBy>
  <cp:revision>102</cp:revision>
  <dcterms:created xsi:type="dcterms:W3CDTF">2015-09-07T14:37:38Z</dcterms:created>
  <dcterms:modified xsi:type="dcterms:W3CDTF">2020-05-08T04:08:05Z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